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jpg" ContentType="image/jpg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png"/><Relationship Id="rId9" Type="http://schemas.openxmlformats.org/officeDocument/2006/relationships/image" Target="../media/image27.png"/><Relationship Id="rId10" Type="http://schemas.openxmlformats.org/officeDocument/2006/relationships/image" Target="../media/image28.png"/><Relationship Id="rId11" Type="http://schemas.openxmlformats.org/officeDocument/2006/relationships/image" Target="../media/image29.png"/><Relationship Id="rId12" Type="http://schemas.openxmlformats.org/officeDocument/2006/relationships/image" Target="../media/image30.png"/><Relationship Id="rId13" Type="http://schemas.openxmlformats.org/officeDocument/2006/relationships/image" Target="../media/image31.png"/><Relationship Id="rId14" Type="http://schemas.openxmlformats.org/officeDocument/2006/relationships/image" Target="../media/image32.png"/><Relationship Id="rId15" Type="http://schemas.openxmlformats.org/officeDocument/2006/relationships/image" Target="../media/image33.png"/><Relationship Id="rId16" Type="http://schemas.openxmlformats.org/officeDocument/2006/relationships/image" Target="../media/image34.png"/><Relationship Id="rId17" Type="http://schemas.openxmlformats.org/officeDocument/2006/relationships/image" Target="../media/image35.png"/><Relationship Id="rId18" Type="http://schemas.openxmlformats.org/officeDocument/2006/relationships/image" Target="../media/image36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8" Type="http://schemas.openxmlformats.org/officeDocument/2006/relationships/image" Target="../media/image43.png"/><Relationship Id="rId9" Type="http://schemas.openxmlformats.org/officeDocument/2006/relationships/image" Target="../media/image44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4" y="889507"/>
            <a:ext cx="5504180" cy="24815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3810">
              <a:lnSpc>
                <a:spcPct val="100000"/>
              </a:lnSpc>
              <a:spcBef>
                <a:spcPts val="100"/>
              </a:spcBef>
            </a:pPr>
            <a:r>
              <a:rPr dirty="0" sz="1200" spc="-5" b="1">
                <a:latin typeface="Times New Roman"/>
                <a:cs typeface="Times New Roman"/>
              </a:rPr>
              <a:t>Sample </a:t>
            </a:r>
            <a:r>
              <a:rPr dirty="0" sz="1200" b="1">
                <a:latin typeface="Times New Roman"/>
                <a:cs typeface="Times New Roman"/>
              </a:rPr>
              <a:t>of </a:t>
            </a:r>
            <a:r>
              <a:rPr dirty="0" sz="1200" spc="-5" b="1">
                <a:latin typeface="Times New Roman"/>
                <a:cs typeface="Times New Roman"/>
              </a:rPr>
              <a:t>UML Diagrams </a:t>
            </a:r>
            <a:r>
              <a:rPr dirty="0" sz="1200" b="1">
                <a:latin typeface="Times New Roman"/>
                <a:cs typeface="Times New Roman"/>
              </a:rPr>
              <a:t>for ATM </a:t>
            </a:r>
            <a:r>
              <a:rPr dirty="0" sz="1200" spc="-5" b="1">
                <a:latin typeface="Times New Roman"/>
                <a:cs typeface="Times New Roman"/>
              </a:rPr>
              <a:t>System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For </a:t>
            </a:r>
            <a:r>
              <a:rPr dirty="0" sz="1200">
                <a:latin typeface="Times New Roman"/>
                <a:cs typeface="Times New Roman"/>
              </a:rPr>
              <a:t>Data: </a:t>
            </a:r>
            <a:r>
              <a:rPr dirty="0" sz="1200" spc="-5">
                <a:latin typeface="Times New Roman"/>
                <a:cs typeface="Times New Roman"/>
              </a:rPr>
              <a:t>Class diagram</a:t>
            </a:r>
            <a:endParaRPr sz="1200">
              <a:latin typeface="Times New Roman"/>
              <a:cs typeface="Times New Roman"/>
            </a:endParaRPr>
          </a:p>
          <a:p>
            <a:pPr marL="12700" marR="256540">
              <a:lnSpc>
                <a:spcPts val="1380"/>
              </a:lnSpc>
              <a:spcBef>
                <a:spcPts val="935"/>
              </a:spcBef>
            </a:pPr>
            <a:r>
              <a:rPr dirty="0" sz="1200" spc="-5" b="1">
                <a:latin typeface="Times New Roman"/>
                <a:cs typeface="Times New Roman"/>
              </a:rPr>
              <a:t>Class Diagram:- </a:t>
            </a:r>
            <a:r>
              <a:rPr dirty="0" sz="1200" spc="-5">
                <a:latin typeface="Times New Roman"/>
                <a:cs typeface="Times New Roman"/>
              </a:rPr>
              <a:t>Class diagrams </a:t>
            </a:r>
            <a:r>
              <a:rPr dirty="0" sz="1200">
                <a:latin typeface="Times New Roman"/>
                <a:cs typeface="Times New Roman"/>
              </a:rPr>
              <a:t>describe the static </a:t>
            </a:r>
            <a:r>
              <a:rPr dirty="0" sz="1200" spc="-5">
                <a:latin typeface="Times New Roman"/>
                <a:cs typeface="Times New Roman"/>
              </a:rPr>
              <a:t>structure </a:t>
            </a:r>
            <a:r>
              <a:rPr dirty="0" sz="1200" spc="5">
                <a:latin typeface="Times New Roman"/>
                <a:cs typeface="Times New Roman"/>
              </a:rPr>
              <a:t>of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-5">
                <a:latin typeface="Times New Roman"/>
                <a:cs typeface="Times New Roman"/>
              </a:rPr>
              <a:t>system, </a:t>
            </a:r>
            <a:r>
              <a:rPr dirty="0" sz="1200" spc="5">
                <a:latin typeface="Times New Roman"/>
                <a:cs typeface="Times New Roman"/>
              </a:rPr>
              <a:t>or </a:t>
            </a:r>
            <a:r>
              <a:rPr dirty="0" sz="1200">
                <a:latin typeface="Times New Roman"/>
                <a:cs typeface="Times New Roman"/>
              </a:rPr>
              <a:t>how it </a:t>
            </a:r>
            <a:r>
              <a:rPr dirty="0" sz="1200" spc="-5">
                <a:latin typeface="Times New Roman"/>
                <a:cs typeface="Times New Roman"/>
              </a:rPr>
              <a:t>is  structured </a:t>
            </a:r>
            <a:r>
              <a:rPr dirty="0" sz="1200">
                <a:latin typeface="Times New Roman"/>
                <a:cs typeface="Times New Roman"/>
              </a:rPr>
              <a:t>rather than how it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behaves.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15"/>
              </a:lnSpc>
            </a:pPr>
            <a:r>
              <a:rPr dirty="0" sz="1200" spc="-5">
                <a:latin typeface="Times New Roman"/>
                <a:cs typeface="Times New Roman"/>
              </a:rPr>
              <a:t>These diagrams </a:t>
            </a:r>
            <a:r>
              <a:rPr dirty="0" sz="1200">
                <a:latin typeface="Times New Roman"/>
                <a:cs typeface="Times New Roman"/>
              </a:rPr>
              <a:t>contain the </a:t>
            </a:r>
            <a:r>
              <a:rPr dirty="0" sz="1200" spc="-5">
                <a:latin typeface="Times New Roman"/>
                <a:cs typeface="Times New Roman"/>
              </a:rPr>
              <a:t>following elements:</a:t>
            </a:r>
            <a:endParaRPr sz="1200">
              <a:latin typeface="Times New Roman"/>
              <a:cs typeface="Times New Roman"/>
            </a:endParaRPr>
          </a:p>
          <a:p>
            <a:pPr marL="12700" marR="397510">
              <a:lnSpc>
                <a:spcPts val="1380"/>
              </a:lnSpc>
              <a:spcBef>
                <a:spcPts val="70"/>
              </a:spcBef>
              <a:buAutoNum type="arabicPeriod"/>
              <a:tabLst>
                <a:tab pos="165100" algn="l"/>
              </a:tabLst>
            </a:pPr>
            <a:r>
              <a:rPr dirty="0" sz="1200" spc="-5">
                <a:latin typeface="Times New Roman"/>
                <a:cs typeface="Times New Roman"/>
              </a:rPr>
              <a:t>Classes </a:t>
            </a:r>
            <a:r>
              <a:rPr dirty="0" sz="1200">
                <a:latin typeface="Times New Roman"/>
                <a:cs typeface="Times New Roman"/>
              </a:rPr>
              <a:t>, </a:t>
            </a:r>
            <a:r>
              <a:rPr dirty="0" sz="1200" spc="-5">
                <a:latin typeface="Times New Roman"/>
                <a:cs typeface="Times New Roman"/>
              </a:rPr>
              <a:t>which represent </a:t>
            </a:r>
            <a:r>
              <a:rPr dirty="0" sz="1200">
                <a:latin typeface="Times New Roman"/>
                <a:cs typeface="Times New Roman"/>
              </a:rPr>
              <a:t>entities </a:t>
            </a:r>
            <a:r>
              <a:rPr dirty="0" sz="1200" spc="-5">
                <a:latin typeface="Times New Roman"/>
                <a:cs typeface="Times New Roman"/>
              </a:rPr>
              <a:t>with common characteristics </a:t>
            </a:r>
            <a:r>
              <a:rPr dirty="0" sz="1200">
                <a:latin typeface="Times New Roman"/>
                <a:cs typeface="Times New Roman"/>
              </a:rPr>
              <a:t>or </a:t>
            </a:r>
            <a:r>
              <a:rPr dirty="0" sz="1200" spc="-5">
                <a:latin typeface="Times New Roman"/>
                <a:cs typeface="Times New Roman"/>
              </a:rPr>
              <a:t>features. These  features </a:t>
            </a:r>
            <a:r>
              <a:rPr dirty="0" sz="1200">
                <a:latin typeface="Times New Roman"/>
                <a:cs typeface="Times New Roman"/>
              </a:rPr>
              <a:t>include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15"/>
              </a:lnSpc>
            </a:pPr>
            <a:r>
              <a:rPr dirty="0" sz="1200" spc="-5">
                <a:latin typeface="Times New Roman"/>
                <a:cs typeface="Times New Roman"/>
              </a:rPr>
              <a:t>attributes, operations,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associations.</a:t>
            </a: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ts val="1380"/>
              </a:lnSpc>
              <a:spcBef>
                <a:spcPts val="65"/>
              </a:spcBef>
              <a:buAutoNum type="arabicPeriod" startAt="2"/>
              <a:tabLst>
                <a:tab pos="165100" algn="l"/>
              </a:tabLst>
            </a:pPr>
            <a:r>
              <a:rPr dirty="0" sz="1200" spc="-5">
                <a:latin typeface="Times New Roman"/>
                <a:cs typeface="Times New Roman"/>
              </a:rPr>
              <a:t>Associations </a:t>
            </a:r>
            <a:r>
              <a:rPr dirty="0" sz="1200">
                <a:latin typeface="Times New Roman"/>
                <a:cs typeface="Times New Roman"/>
              </a:rPr>
              <a:t>, </a:t>
            </a:r>
            <a:r>
              <a:rPr dirty="0" sz="1200" spc="-5">
                <a:latin typeface="Times New Roman"/>
                <a:cs typeface="Times New Roman"/>
              </a:rPr>
              <a:t>which represent </a:t>
            </a:r>
            <a:r>
              <a:rPr dirty="0" sz="1200">
                <a:latin typeface="Times New Roman"/>
                <a:cs typeface="Times New Roman"/>
              </a:rPr>
              <a:t>relationships </a:t>
            </a:r>
            <a:r>
              <a:rPr dirty="0" sz="1200" spc="-5">
                <a:latin typeface="Times New Roman"/>
                <a:cs typeface="Times New Roman"/>
              </a:rPr>
              <a:t>that relate two </a:t>
            </a:r>
            <a:r>
              <a:rPr dirty="0" sz="1200">
                <a:latin typeface="Times New Roman"/>
                <a:cs typeface="Times New Roman"/>
              </a:rPr>
              <a:t>or more other </a:t>
            </a:r>
            <a:r>
              <a:rPr dirty="0" sz="1200" spc="-5">
                <a:latin typeface="Times New Roman"/>
                <a:cs typeface="Times New Roman"/>
              </a:rPr>
              <a:t>classes where 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5">
                <a:latin typeface="Times New Roman"/>
                <a:cs typeface="Times New Roman"/>
              </a:rPr>
              <a:t> relationships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60"/>
              </a:lnSpc>
            </a:pPr>
            <a:r>
              <a:rPr dirty="0" sz="1200" spc="-5">
                <a:latin typeface="Times New Roman"/>
                <a:cs typeface="Times New Roman"/>
              </a:rPr>
              <a:t>have common characteristics </a:t>
            </a:r>
            <a:r>
              <a:rPr dirty="0" sz="1200">
                <a:latin typeface="Times New Roman"/>
                <a:cs typeface="Times New Roman"/>
              </a:rPr>
              <a:t>or </a:t>
            </a:r>
            <a:r>
              <a:rPr dirty="0" sz="1200" spc="-5">
                <a:latin typeface="Times New Roman"/>
                <a:cs typeface="Times New Roman"/>
              </a:rPr>
              <a:t>features. These features </a:t>
            </a:r>
            <a:r>
              <a:rPr dirty="0" sz="1200">
                <a:latin typeface="Times New Roman"/>
                <a:cs typeface="Times New Roman"/>
              </a:rPr>
              <a:t>include </a:t>
            </a:r>
            <a:r>
              <a:rPr dirty="0" sz="1200" spc="-5">
                <a:latin typeface="Times New Roman"/>
                <a:cs typeface="Times New Roman"/>
              </a:rPr>
              <a:t>attributes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17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operations.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3000" y="3377691"/>
            <a:ext cx="5486400" cy="4749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4" y="886459"/>
            <a:ext cx="5377815" cy="14903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For Function: Use case, Sequence,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Collaboration/Communcation</a:t>
            </a:r>
            <a:endParaRPr sz="1200">
              <a:latin typeface="Times New Roman"/>
              <a:cs typeface="Times New Roman"/>
            </a:endParaRPr>
          </a:p>
          <a:p>
            <a:pPr marL="12700" marR="5715">
              <a:lnSpc>
                <a:spcPts val="1380"/>
              </a:lnSpc>
              <a:spcBef>
                <a:spcPts val="950"/>
              </a:spcBef>
            </a:pPr>
            <a:r>
              <a:rPr dirty="0" sz="1200" spc="-5" b="1">
                <a:latin typeface="Times New Roman"/>
                <a:cs typeface="Times New Roman"/>
              </a:rPr>
              <a:t>Use Case </a:t>
            </a:r>
            <a:r>
              <a:rPr dirty="0" sz="1200" b="1">
                <a:latin typeface="Times New Roman"/>
                <a:cs typeface="Times New Roman"/>
              </a:rPr>
              <a:t>Diagram: </a:t>
            </a:r>
            <a:r>
              <a:rPr dirty="0" sz="1200">
                <a:latin typeface="Times New Roman"/>
                <a:cs typeface="Times New Roman"/>
              </a:rPr>
              <a:t>Use </a:t>
            </a:r>
            <a:r>
              <a:rPr dirty="0" sz="1200" spc="-5">
                <a:latin typeface="Times New Roman"/>
                <a:cs typeface="Times New Roman"/>
              </a:rPr>
              <a:t>case diagrams </a:t>
            </a:r>
            <a:r>
              <a:rPr dirty="0" sz="1200">
                <a:latin typeface="Times New Roman"/>
                <a:cs typeface="Times New Roman"/>
              </a:rPr>
              <a:t>describe the </a:t>
            </a:r>
            <a:r>
              <a:rPr dirty="0" sz="1200" spc="-5">
                <a:latin typeface="Times New Roman"/>
                <a:cs typeface="Times New Roman"/>
              </a:rPr>
              <a:t>functionality </a:t>
            </a:r>
            <a:r>
              <a:rPr dirty="0" sz="1200" spc="5">
                <a:latin typeface="Times New Roman"/>
                <a:cs typeface="Times New Roman"/>
              </a:rPr>
              <a:t>of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-5">
                <a:latin typeface="Times New Roman"/>
                <a:cs typeface="Times New Roman"/>
              </a:rPr>
              <a:t>system </a:t>
            </a:r>
            <a:r>
              <a:rPr dirty="0" sz="1200">
                <a:latin typeface="Times New Roman"/>
                <a:cs typeface="Times New Roman"/>
              </a:rPr>
              <a:t>and </a:t>
            </a:r>
            <a:r>
              <a:rPr dirty="0" sz="1200" spc="-5">
                <a:latin typeface="Times New Roman"/>
                <a:cs typeface="Times New Roman"/>
              </a:rPr>
              <a:t>users 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>
                <a:latin typeface="Times New Roman"/>
                <a:cs typeface="Times New Roman"/>
              </a:rPr>
              <a:t>system. </a:t>
            </a:r>
            <a:r>
              <a:rPr dirty="0" sz="1200">
                <a:latin typeface="Times New Roman"/>
                <a:cs typeface="Times New Roman"/>
              </a:rPr>
              <a:t>They contain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15"/>
              </a:lnSpc>
            </a:pPr>
            <a:r>
              <a:rPr dirty="0" sz="1200">
                <a:latin typeface="Times New Roman"/>
                <a:cs typeface="Times New Roman"/>
              </a:rPr>
              <a:t>following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elements: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ts val="1380"/>
              </a:lnSpc>
              <a:buAutoNum type="arabicPeriod"/>
              <a:tabLst>
                <a:tab pos="165100" algn="l"/>
              </a:tabLst>
            </a:pPr>
            <a:r>
              <a:rPr dirty="0" sz="1200" spc="-5">
                <a:latin typeface="Times New Roman"/>
                <a:cs typeface="Times New Roman"/>
              </a:rPr>
              <a:t>Actors </a:t>
            </a:r>
            <a:r>
              <a:rPr dirty="0" sz="1200">
                <a:latin typeface="Times New Roman"/>
                <a:cs typeface="Times New Roman"/>
              </a:rPr>
              <a:t>, </a:t>
            </a:r>
            <a:r>
              <a:rPr dirty="0" sz="1200" spc="-5">
                <a:latin typeface="Times New Roman"/>
                <a:cs typeface="Times New Roman"/>
              </a:rPr>
              <a:t>which </a:t>
            </a:r>
            <a:r>
              <a:rPr dirty="0" sz="1200">
                <a:latin typeface="Times New Roman"/>
                <a:cs typeface="Times New Roman"/>
              </a:rPr>
              <a:t>represent </a:t>
            </a:r>
            <a:r>
              <a:rPr dirty="0" sz="1200" spc="-5">
                <a:latin typeface="Times New Roman"/>
                <a:cs typeface="Times New Roman"/>
              </a:rPr>
              <a:t>users </a:t>
            </a:r>
            <a:r>
              <a:rPr dirty="0" sz="1200">
                <a:latin typeface="Times New Roman"/>
                <a:cs typeface="Times New Roman"/>
              </a:rPr>
              <a:t>of a </a:t>
            </a:r>
            <a:r>
              <a:rPr dirty="0" sz="1200" spc="-5">
                <a:latin typeface="Times New Roman"/>
                <a:cs typeface="Times New Roman"/>
              </a:rPr>
              <a:t>system, </a:t>
            </a:r>
            <a:r>
              <a:rPr dirty="0" sz="1200">
                <a:latin typeface="Times New Roman"/>
                <a:cs typeface="Times New Roman"/>
              </a:rPr>
              <a:t>including human </a:t>
            </a:r>
            <a:r>
              <a:rPr dirty="0" sz="1200" spc="-5">
                <a:latin typeface="Times New Roman"/>
                <a:cs typeface="Times New Roman"/>
              </a:rPr>
              <a:t>users and </a:t>
            </a:r>
            <a:r>
              <a:rPr dirty="0" sz="1200">
                <a:latin typeface="Times New Roman"/>
                <a:cs typeface="Times New Roman"/>
              </a:rPr>
              <a:t>other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systems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ts val="1410"/>
              </a:lnSpc>
              <a:buAutoNum type="arabicPeriod"/>
              <a:tabLst>
                <a:tab pos="165100" algn="l"/>
              </a:tabLst>
            </a:pPr>
            <a:r>
              <a:rPr dirty="0" sz="1200" spc="-5">
                <a:latin typeface="Times New Roman"/>
                <a:cs typeface="Times New Roman"/>
              </a:rPr>
              <a:t>Use cases </a:t>
            </a:r>
            <a:r>
              <a:rPr dirty="0" sz="1200">
                <a:latin typeface="Times New Roman"/>
                <a:cs typeface="Times New Roman"/>
              </a:rPr>
              <a:t>, which </a:t>
            </a:r>
            <a:r>
              <a:rPr dirty="0" sz="1200" spc="-5">
                <a:latin typeface="Times New Roman"/>
                <a:cs typeface="Times New Roman"/>
              </a:rPr>
              <a:t>represent </a:t>
            </a:r>
            <a:r>
              <a:rPr dirty="0" sz="1200">
                <a:latin typeface="Times New Roman"/>
                <a:cs typeface="Times New Roman"/>
              </a:rPr>
              <a:t>functionality or </a:t>
            </a:r>
            <a:r>
              <a:rPr dirty="0" sz="1200" spc="-5">
                <a:latin typeface="Times New Roman"/>
                <a:cs typeface="Times New Roman"/>
              </a:rPr>
              <a:t>services provided </a:t>
            </a:r>
            <a:r>
              <a:rPr dirty="0" sz="1200" spc="10">
                <a:latin typeface="Times New Roman"/>
                <a:cs typeface="Times New Roman"/>
              </a:rPr>
              <a:t>by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-5">
                <a:latin typeface="Times New Roman"/>
                <a:cs typeface="Times New Roman"/>
              </a:rPr>
              <a:t>system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users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dirty="0" sz="1200" spc="-5">
                <a:latin typeface="Times New Roman"/>
                <a:cs typeface="Times New Roman"/>
              </a:rPr>
              <a:t>Here, is </a:t>
            </a:r>
            <a:r>
              <a:rPr dirty="0" sz="1200">
                <a:latin typeface="Times New Roman"/>
                <a:cs typeface="Times New Roman"/>
              </a:rPr>
              <a:t>a use case diagram for the </a:t>
            </a:r>
            <a:r>
              <a:rPr dirty="0" sz="1200" spc="-5">
                <a:latin typeface="Times New Roman"/>
                <a:cs typeface="Times New Roman"/>
              </a:rPr>
              <a:t>ATM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System.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66447" y="2510875"/>
            <a:ext cx="5432425" cy="5588635"/>
          </a:xfrm>
          <a:custGeom>
            <a:avLst/>
            <a:gdLst/>
            <a:ahLst/>
            <a:cxnLst/>
            <a:rect l="l" t="t" r="r" b="b"/>
            <a:pathLst>
              <a:path w="5432425" h="5588634">
                <a:moveTo>
                  <a:pt x="0" y="0"/>
                </a:moveTo>
                <a:lnTo>
                  <a:pt x="0" y="5588107"/>
                </a:lnTo>
                <a:lnTo>
                  <a:pt x="5432004" y="5588107"/>
                </a:lnTo>
                <a:lnTo>
                  <a:pt x="5432004" y="0"/>
                </a:lnTo>
                <a:lnTo>
                  <a:pt x="0" y="0"/>
                </a:lnTo>
              </a:path>
              <a:path w="5432425" h="5588634">
                <a:moveTo>
                  <a:pt x="0" y="148495"/>
                </a:moveTo>
                <a:lnTo>
                  <a:pt x="789399" y="148495"/>
                </a:lnTo>
                <a:lnTo>
                  <a:pt x="891005" y="39077"/>
                </a:lnTo>
                <a:lnTo>
                  <a:pt x="891005" y="0"/>
                </a:lnTo>
                <a:lnTo>
                  <a:pt x="0" y="0"/>
                </a:lnTo>
                <a:lnTo>
                  <a:pt x="0" y="14849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205526" y="2521829"/>
            <a:ext cx="753110" cy="1193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"/>
              </a:spcBef>
            </a:pPr>
            <a:r>
              <a:rPr dirty="0" sz="600" b="1">
                <a:latin typeface="Arial"/>
                <a:cs typeface="Arial"/>
              </a:rPr>
              <a:t>uc </a:t>
            </a:r>
            <a:r>
              <a:rPr dirty="0" sz="600" spc="10" b="1">
                <a:latin typeface="Arial"/>
                <a:cs typeface="Arial"/>
              </a:rPr>
              <a:t>Use </a:t>
            </a:r>
            <a:r>
              <a:rPr dirty="0" sz="600" spc="15" b="1">
                <a:latin typeface="Arial"/>
                <a:cs typeface="Arial"/>
              </a:rPr>
              <a:t>Case</a:t>
            </a:r>
            <a:r>
              <a:rPr dirty="0" sz="600" spc="60" b="1">
                <a:latin typeface="Arial"/>
                <a:cs typeface="Arial"/>
              </a:rPr>
              <a:t> </a:t>
            </a:r>
            <a:r>
              <a:rPr dirty="0" sz="600" spc="15" b="1">
                <a:latin typeface="Arial"/>
                <a:cs typeface="Arial"/>
              </a:rPr>
              <a:t>Model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4046362" y="3694712"/>
            <a:ext cx="836930" cy="563245"/>
            <a:chOff x="4046362" y="3694712"/>
            <a:chExt cx="836930" cy="563245"/>
          </a:xfrm>
        </p:grpSpPr>
        <p:sp>
          <p:nvSpPr>
            <p:cNvPr id="6" name="object 6"/>
            <p:cNvSpPr/>
            <p:nvPr/>
          </p:nvSpPr>
          <p:spPr>
            <a:xfrm>
              <a:off x="4066121" y="3714471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406423" y="0"/>
                  </a:move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3"/>
                  </a:lnTo>
                  <a:lnTo>
                    <a:pt x="31937" y="374546"/>
                  </a:lnTo>
                  <a:lnTo>
                    <a:pt x="55486" y="405687"/>
                  </a:lnTo>
                  <a:lnTo>
                    <a:pt x="84680" y="434369"/>
                  </a:lnTo>
                  <a:lnTo>
                    <a:pt x="119035" y="460271"/>
                  </a:lnTo>
                  <a:lnTo>
                    <a:pt x="158066" y="483070"/>
                  </a:lnTo>
                  <a:lnTo>
                    <a:pt x="201289" y="502445"/>
                  </a:lnTo>
                  <a:lnTo>
                    <a:pt x="248221" y="518075"/>
                  </a:lnTo>
                  <a:lnTo>
                    <a:pt x="298376" y="529637"/>
                  </a:lnTo>
                  <a:lnTo>
                    <a:pt x="351272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lnTo>
                    <a:pt x="809136" y="232998"/>
                  </a:lnTo>
                  <a:lnTo>
                    <a:pt x="780909" y="16463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066121" y="3714471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812846" y="269584"/>
                  </a:moveTo>
                  <a:lnTo>
                    <a:pt x="798329" y="19790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3"/>
                  </a:lnTo>
                  <a:lnTo>
                    <a:pt x="31937" y="374546"/>
                  </a:lnTo>
                  <a:lnTo>
                    <a:pt x="55486" y="405687"/>
                  </a:lnTo>
                  <a:lnTo>
                    <a:pt x="84680" y="434369"/>
                  </a:lnTo>
                  <a:lnTo>
                    <a:pt x="119035" y="460271"/>
                  </a:lnTo>
                  <a:lnTo>
                    <a:pt x="158066" y="483070"/>
                  </a:lnTo>
                  <a:lnTo>
                    <a:pt x="201289" y="502445"/>
                  </a:lnTo>
                  <a:lnTo>
                    <a:pt x="248221" y="518075"/>
                  </a:lnTo>
                  <a:lnTo>
                    <a:pt x="298376" y="529637"/>
                  </a:lnTo>
                  <a:lnTo>
                    <a:pt x="351272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close/>
                </a:path>
              </a:pathLst>
            </a:custGeom>
            <a:ln w="7815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050490" y="3698840"/>
              <a:ext cx="812846" cy="53927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050490" y="3698840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812846" y="269584"/>
                  </a:moveTo>
                  <a:lnTo>
                    <a:pt x="798329" y="19790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3"/>
                  </a:lnTo>
                  <a:lnTo>
                    <a:pt x="31937" y="374546"/>
                  </a:lnTo>
                  <a:lnTo>
                    <a:pt x="55486" y="405687"/>
                  </a:lnTo>
                  <a:lnTo>
                    <a:pt x="84680" y="434369"/>
                  </a:lnTo>
                  <a:lnTo>
                    <a:pt x="119035" y="460271"/>
                  </a:lnTo>
                  <a:lnTo>
                    <a:pt x="158066" y="483070"/>
                  </a:lnTo>
                  <a:lnTo>
                    <a:pt x="201289" y="502445"/>
                  </a:lnTo>
                  <a:lnTo>
                    <a:pt x="248221" y="518075"/>
                  </a:lnTo>
                  <a:lnTo>
                    <a:pt x="298376" y="529637"/>
                  </a:lnTo>
                  <a:lnTo>
                    <a:pt x="351272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close/>
                </a:path>
              </a:pathLst>
            </a:custGeom>
            <a:ln w="78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4164288" y="3907059"/>
            <a:ext cx="579755" cy="1193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"/>
              </a:spcBef>
            </a:pPr>
            <a:r>
              <a:rPr dirty="0" sz="600" spc="10" b="1">
                <a:latin typeface="Arial"/>
                <a:cs typeface="Arial"/>
              </a:rPr>
              <a:t>Check</a:t>
            </a:r>
            <a:r>
              <a:rPr dirty="0" sz="600" b="1">
                <a:latin typeface="Arial"/>
                <a:cs typeface="Arial"/>
              </a:rPr>
              <a:t> </a:t>
            </a:r>
            <a:r>
              <a:rPr dirty="0" sz="600" spc="15" b="1">
                <a:latin typeface="Arial"/>
                <a:cs typeface="Arial"/>
              </a:rPr>
              <a:t>balance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3358569" y="6547392"/>
            <a:ext cx="836930" cy="563245"/>
            <a:chOff x="3358569" y="6547392"/>
            <a:chExt cx="836930" cy="563245"/>
          </a:xfrm>
        </p:grpSpPr>
        <p:sp>
          <p:nvSpPr>
            <p:cNvPr id="12" name="object 12"/>
            <p:cNvSpPr/>
            <p:nvPr/>
          </p:nvSpPr>
          <p:spPr>
            <a:xfrm>
              <a:off x="3378328" y="6567151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406423" y="0"/>
                  </a:move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2"/>
                  </a:lnTo>
                  <a:lnTo>
                    <a:pt x="31937" y="374542"/>
                  </a:lnTo>
                  <a:lnTo>
                    <a:pt x="55486" y="405682"/>
                  </a:lnTo>
                  <a:lnTo>
                    <a:pt x="84680" y="434361"/>
                  </a:lnTo>
                  <a:lnTo>
                    <a:pt x="119035" y="460260"/>
                  </a:lnTo>
                  <a:lnTo>
                    <a:pt x="158066" y="483057"/>
                  </a:lnTo>
                  <a:lnTo>
                    <a:pt x="201289" y="502430"/>
                  </a:lnTo>
                  <a:lnTo>
                    <a:pt x="248221" y="518058"/>
                  </a:lnTo>
                  <a:lnTo>
                    <a:pt x="298376" y="529618"/>
                  </a:lnTo>
                  <a:lnTo>
                    <a:pt x="351272" y="536790"/>
                  </a:lnTo>
                  <a:lnTo>
                    <a:pt x="406423" y="539252"/>
                  </a:lnTo>
                  <a:lnTo>
                    <a:pt x="461574" y="536790"/>
                  </a:lnTo>
                  <a:lnTo>
                    <a:pt x="514470" y="529618"/>
                  </a:lnTo>
                  <a:lnTo>
                    <a:pt x="564625" y="518058"/>
                  </a:lnTo>
                  <a:lnTo>
                    <a:pt x="611557" y="502430"/>
                  </a:lnTo>
                  <a:lnTo>
                    <a:pt x="654780" y="483057"/>
                  </a:lnTo>
                  <a:lnTo>
                    <a:pt x="693811" y="460260"/>
                  </a:lnTo>
                  <a:lnTo>
                    <a:pt x="728166" y="434361"/>
                  </a:lnTo>
                  <a:lnTo>
                    <a:pt x="757360" y="405682"/>
                  </a:lnTo>
                  <a:lnTo>
                    <a:pt x="780909" y="374542"/>
                  </a:lnTo>
                  <a:lnTo>
                    <a:pt x="809136" y="306172"/>
                  </a:lnTo>
                  <a:lnTo>
                    <a:pt x="812846" y="269584"/>
                  </a:lnTo>
                  <a:lnTo>
                    <a:pt x="809136" y="232998"/>
                  </a:lnTo>
                  <a:lnTo>
                    <a:pt x="780909" y="16463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378328" y="6567151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812846" y="269584"/>
                  </a:moveTo>
                  <a:lnTo>
                    <a:pt x="798329" y="19790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2"/>
                  </a:lnTo>
                  <a:lnTo>
                    <a:pt x="31937" y="374542"/>
                  </a:lnTo>
                  <a:lnTo>
                    <a:pt x="55486" y="405682"/>
                  </a:lnTo>
                  <a:lnTo>
                    <a:pt x="84680" y="434361"/>
                  </a:lnTo>
                  <a:lnTo>
                    <a:pt x="119035" y="460260"/>
                  </a:lnTo>
                  <a:lnTo>
                    <a:pt x="158066" y="483057"/>
                  </a:lnTo>
                  <a:lnTo>
                    <a:pt x="201289" y="502430"/>
                  </a:lnTo>
                  <a:lnTo>
                    <a:pt x="248221" y="518058"/>
                  </a:lnTo>
                  <a:lnTo>
                    <a:pt x="298376" y="529618"/>
                  </a:lnTo>
                  <a:lnTo>
                    <a:pt x="351272" y="536790"/>
                  </a:lnTo>
                  <a:lnTo>
                    <a:pt x="406423" y="539252"/>
                  </a:lnTo>
                  <a:lnTo>
                    <a:pt x="461574" y="536790"/>
                  </a:lnTo>
                  <a:lnTo>
                    <a:pt x="514470" y="529618"/>
                  </a:lnTo>
                  <a:lnTo>
                    <a:pt x="564625" y="518058"/>
                  </a:lnTo>
                  <a:lnTo>
                    <a:pt x="611557" y="502430"/>
                  </a:lnTo>
                  <a:lnTo>
                    <a:pt x="654780" y="483057"/>
                  </a:lnTo>
                  <a:lnTo>
                    <a:pt x="693811" y="460260"/>
                  </a:lnTo>
                  <a:lnTo>
                    <a:pt x="728166" y="434361"/>
                  </a:lnTo>
                  <a:lnTo>
                    <a:pt x="757360" y="405682"/>
                  </a:lnTo>
                  <a:lnTo>
                    <a:pt x="780909" y="374542"/>
                  </a:lnTo>
                  <a:lnTo>
                    <a:pt x="809136" y="306172"/>
                  </a:lnTo>
                  <a:lnTo>
                    <a:pt x="812846" y="269584"/>
                  </a:lnTo>
                  <a:close/>
                </a:path>
              </a:pathLst>
            </a:custGeom>
            <a:ln w="7815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362696" y="6551520"/>
              <a:ext cx="812846" cy="53925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362696" y="6551520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812846" y="269584"/>
                  </a:moveTo>
                  <a:lnTo>
                    <a:pt x="798329" y="19790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2"/>
                  </a:lnTo>
                  <a:lnTo>
                    <a:pt x="31937" y="374542"/>
                  </a:lnTo>
                  <a:lnTo>
                    <a:pt x="55486" y="405682"/>
                  </a:lnTo>
                  <a:lnTo>
                    <a:pt x="84680" y="434361"/>
                  </a:lnTo>
                  <a:lnTo>
                    <a:pt x="119035" y="460260"/>
                  </a:lnTo>
                  <a:lnTo>
                    <a:pt x="158066" y="483057"/>
                  </a:lnTo>
                  <a:lnTo>
                    <a:pt x="201289" y="502430"/>
                  </a:lnTo>
                  <a:lnTo>
                    <a:pt x="248221" y="518058"/>
                  </a:lnTo>
                  <a:lnTo>
                    <a:pt x="298376" y="529618"/>
                  </a:lnTo>
                  <a:lnTo>
                    <a:pt x="351272" y="536790"/>
                  </a:lnTo>
                  <a:lnTo>
                    <a:pt x="406423" y="539252"/>
                  </a:lnTo>
                  <a:lnTo>
                    <a:pt x="461574" y="536790"/>
                  </a:lnTo>
                  <a:lnTo>
                    <a:pt x="514470" y="529618"/>
                  </a:lnTo>
                  <a:lnTo>
                    <a:pt x="564625" y="518058"/>
                  </a:lnTo>
                  <a:lnTo>
                    <a:pt x="611557" y="502430"/>
                  </a:lnTo>
                  <a:lnTo>
                    <a:pt x="654780" y="483057"/>
                  </a:lnTo>
                  <a:lnTo>
                    <a:pt x="693811" y="460260"/>
                  </a:lnTo>
                  <a:lnTo>
                    <a:pt x="728166" y="434361"/>
                  </a:lnTo>
                  <a:lnTo>
                    <a:pt x="757360" y="405682"/>
                  </a:lnTo>
                  <a:lnTo>
                    <a:pt x="780909" y="374542"/>
                  </a:lnTo>
                  <a:lnTo>
                    <a:pt x="809136" y="306172"/>
                  </a:lnTo>
                  <a:lnTo>
                    <a:pt x="812846" y="269584"/>
                  </a:lnTo>
                  <a:close/>
                </a:path>
              </a:pathLst>
            </a:custGeom>
            <a:ln w="78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3655529" y="6763595"/>
            <a:ext cx="248285" cy="1193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"/>
              </a:spcBef>
            </a:pPr>
            <a:r>
              <a:rPr dirty="0" sz="600" b="1">
                <a:latin typeface="Arial"/>
                <a:cs typeface="Arial"/>
              </a:rPr>
              <a:t>Log</a:t>
            </a:r>
            <a:r>
              <a:rPr dirty="0" sz="600" spc="-45" b="1">
                <a:latin typeface="Arial"/>
                <a:cs typeface="Arial"/>
              </a:rPr>
              <a:t> </a:t>
            </a:r>
            <a:r>
              <a:rPr dirty="0" sz="600" spc="10" b="1">
                <a:latin typeface="Arial"/>
                <a:cs typeface="Arial"/>
              </a:rPr>
              <a:t>in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4163600" y="4437191"/>
            <a:ext cx="836930" cy="563245"/>
            <a:chOff x="4163600" y="4437191"/>
            <a:chExt cx="836930" cy="563245"/>
          </a:xfrm>
        </p:grpSpPr>
        <p:sp>
          <p:nvSpPr>
            <p:cNvPr id="18" name="object 18"/>
            <p:cNvSpPr/>
            <p:nvPr/>
          </p:nvSpPr>
          <p:spPr>
            <a:xfrm>
              <a:off x="4183359" y="4456949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406423" y="0"/>
                  </a:move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3"/>
                  </a:lnTo>
                  <a:lnTo>
                    <a:pt x="31937" y="374546"/>
                  </a:lnTo>
                  <a:lnTo>
                    <a:pt x="55486" y="405687"/>
                  </a:lnTo>
                  <a:lnTo>
                    <a:pt x="84680" y="434369"/>
                  </a:lnTo>
                  <a:lnTo>
                    <a:pt x="119035" y="460271"/>
                  </a:lnTo>
                  <a:lnTo>
                    <a:pt x="158066" y="483070"/>
                  </a:lnTo>
                  <a:lnTo>
                    <a:pt x="201289" y="502445"/>
                  </a:lnTo>
                  <a:lnTo>
                    <a:pt x="248221" y="518075"/>
                  </a:lnTo>
                  <a:lnTo>
                    <a:pt x="298376" y="529637"/>
                  </a:lnTo>
                  <a:lnTo>
                    <a:pt x="351272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lnTo>
                    <a:pt x="809136" y="232998"/>
                  </a:lnTo>
                  <a:lnTo>
                    <a:pt x="780909" y="16463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4183359" y="4456949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812846" y="269584"/>
                  </a:moveTo>
                  <a:lnTo>
                    <a:pt x="798329" y="19790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3"/>
                  </a:lnTo>
                  <a:lnTo>
                    <a:pt x="31937" y="374546"/>
                  </a:lnTo>
                  <a:lnTo>
                    <a:pt x="55486" y="405687"/>
                  </a:lnTo>
                  <a:lnTo>
                    <a:pt x="84680" y="434369"/>
                  </a:lnTo>
                  <a:lnTo>
                    <a:pt x="119035" y="460271"/>
                  </a:lnTo>
                  <a:lnTo>
                    <a:pt x="158066" y="483070"/>
                  </a:lnTo>
                  <a:lnTo>
                    <a:pt x="201289" y="502445"/>
                  </a:lnTo>
                  <a:lnTo>
                    <a:pt x="248221" y="518075"/>
                  </a:lnTo>
                  <a:lnTo>
                    <a:pt x="298376" y="529637"/>
                  </a:lnTo>
                  <a:lnTo>
                    <a:pt x="351272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close/>
                </a:path>
              </a:pathLst>
            </a:custGeom>
            <a:ln w="7815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4167727" y="4441318"/>
              <a:ext cx="812846" cy="53927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4167727" y="4441318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812846" y="269584"/>
                  </a:moveTo>
                  <a:lnTo>
                    <a:pt x="798329" y="19790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3"/>
                  </a:lnTo>
                  <a:lnTo>
                    <a:pt x="31937" y="374546"/>
                  </a:lnTo>
                  <a:lnTo>
                    <a:pt x="55486" y="405687"/>
                  </a:lnTo>
                  <a:lnTo>
                    <a:pt x="84680" y="434369"/>
                  </a:lnTo>
                  <a:lnTo>
                    <a:pt x="119035" y="460271"/>
                  </a:lnTo>
                  <a:lnTo>
                    <a:pt x="158066" y="483070"/>
                  </a:lnTo>
                  <a:lnTo>
                    <a:pt x="201289" y="502445"/>
                  </a:lnTo>
                  <a:lnTo>
                    <a:pt x="248221" y="518075"/>
                  </a:lnTo>
                  <a:lnTo>
                    <a:pt x="298376" y="529637"/>
                  </a:lnTo>
                  <a:lnTo>
                    <a:pt x="351272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close/>
                </a:path>
              </a:pathLst>
            </a:custGeom>
            <a:ln w="78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4320918" y="4650580"/>
            <a:ext cx="507365" cy="1193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"/>
              </a:spcBef>
            </a:pPr>
            <a:r>
              <a:rPr dirty="0" sz="600" spc="10" b="1">
                <a:latin typeface="Arial"/>
                <a:cs typeface="Arial"/>
              </a:rPr>
              <a:t>Print</a:t>
            </a:r>
            <a:r>
              <a:rPr dirty="0" sz="600" spc="-55" b="1">
                <a:latin typeface="Arial"/>
                <a:cs typeface="Arial"/>
              </a:rPr>
              <a:t> </a:t>
            </a:r>
            <a:r>
              <a:rPr dirty="0" sz="600" spc="15" b="1">
                <a:latin typeface="Arial"/>
                <a:cs typeface="Arial"/>
              </a:rPr>
              <a:t>Receipt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2834908" y="4499715"/>
            <a:ext cx="836930" cy="563245"/>
            <a:chOff x="2834908" y="4499715"/>
            <a:chExt cx="836930" cy="563245"/>
          </a:xfrm>
        </p:grpSpPr>
        <p:sp>
          <p:nvSpPr>
            <p:cNvPr id="24" name="object 24"/>
            <p:cNvSpPr/>
            <p:nvPr/>
          </p:nvSpPr>
          <p:spPr>
            <a:xfrm>
              <a:off x="2854667" y="4519474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406423" y="0"/>
                  </a:move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3"/>
                  </a:lnTo>
                  <a:lnTo>
                    <a:pt x="31937" y="374546"/>
                  </a:lnTo>
                  <a:lnTo>
                    <a:pt x="55486" y="405687"/>
                  </a:lnTo>
                  <a:lnTo>
                    <a:pt x="84680" y="434369"/>
                  </a:lnTo>
                  <a:lnTo>
                    <a:pt x="119035" y="460271"/>
                  </a:lnTo>
                  <a:lnTo>
                    <a:pt x="158066" y="483070"/>
                  </a:lnTo>
                  <a:lnTo>
                    <a:pt x="201289" y="502445"/>
                  </a:lnTo>
                  <a:lnTo>
                    <a:pt x="248221" y="518075"/>
                  </a:lnTo>
                  <a:lnTo>
                    <a:pt x="298376" y="529637"/>
                  </a:lnTo>
                  <a:lnTo>
                    <a:pt x="351272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lnTo>
                    <a:pt x="809136" y="232998"/>
                  </a:lnTo>
                  <a:lnTo>
                    <a:pt x="780909" y="16463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854667" y="4519474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812846" y="269584"/>
                  </a:moveTo>
                  <a:lnTo>
                    <a:pt x="798329" y="19790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3"/>
                  </a:lnTo>
                  <a:lnTo>
                    <a:pt x="31937" y="374546"/>
                  </a:lnTo>
                  <a:lnTo>
                    <a:pt x="55486" y="405687"/>
                  </a:lnTo>
                  <a:lnTo>
                    <a:pt x="84680" y="434369"/>
                  </a:lnTo>
                  <a:lnTo>
                    <a:pt x="119035" y="460271"/>
                  </a:lnTo>
                  <a:lnTo>
                    <a:pt x="158066" y="483070"/>
                  </a:lnTo>
                  <a:lnTo>
                    <a:pt x="201289" y="502445"/>
                  </a:lnTo>
                  <a:lnTo>
                    <a:pt x="248221" y="518075"/>
                  </a:lnTo>
                  <a:lnTo>
                    <a:pt x="298376" y="529637"/>
                  </a:lnTo>
                  <a:lnTo>
                    <a:pt x="351272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close/>
                </a:path>
              </a:pathLst>
            </a:custGeom>
            <a:ln w="7815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839035" y="4503843"/>
              <a:ext cx="812846" cy="53927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839035" y="4503843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812846" y="269584"/>
                  </a:moveTo>
                  <a:lnTo>
                    <a:pt x="798329" y="19790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3"/>
                  </a:lnTo>
                  <a:lnTo>
                    <a:pt x="31937" y="374546"/>
                  </a:lnTo>
                  <a:lnTo>
                    <a:pt x="55486" y="405687"/>
                  </a:lnTo>
                  <a:lnTo>
                    <a:pt x="84680" y="434369"/>
                  </a:lnTo>
                  <a:lnTo>
                    <a:pt x="119035" y="460271"/>
                  </a:lnTo>
                  <a:lnTo>
                    <a:pt x="158066" y="483070"/>
                  </a:lnTo>
                  <a:lnTo>
                    <a:pt x="201289" y="502445"/>
                  </a:lnTo>
                  <a:lnTo>
                    <a:pt x="248221" y="518075"/>
                  </a:lnTo>
                  <a:lnTo>
                    <a:pt x="298376" y="529637"/>
                  </a:lnTo>
                  <a:lnTo>
                    <a:pt x="351272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close/>
                </a:path>
              </a:pathLst>
            </a:custGeom>
            <a:ln w="78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/>
          <p:nvPr/>
        </p:nvSpPr>
        <p:spPr>
          <a:xfrm>
            <a:off x="3099772" y="4713104"/>
            <a:ext cx="312420" cy="1193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"/>
              </a:spcBef>
            </a:pPr>
            <a:r>
              <a:rPr dirty="0" sz="600" b="1">
                <a:latin typeface="Arial"/>
                <a:cs typeface="Arial"/>
              </a:rPr>
              <a:t>Log</a:t>
            </a:r>
            <a:r>
              <a:rPr dirty="0" sz="600" spc="-40" b="1">
                <a:latin typeface="Arial"/>
                <a:cs typeface="Arial"/>
              </a:rPr>
              <a:t> </a:t>
            </a:r>
            <a:r>
              <a:rPr dirty="0" sz="600" spc="5" b="1">
                <a:latin typeface="Arial"/>
                <a:cs typeface="Arial"/>
              </a:rPr>
              <a:t>Out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1897008" y="3014759"/>
            <a:ext cx="2939415" cy="1087120"/>
            <a:chOff x="1897008" y="3014759"/>
            <a:chExt cx="2939415" cy="1087120"/>
          </a:xfrm>
        </p:grpSpPr>
        <p:sp>
          <p:nvSpPr>
            <p:cNvPr id="30" name="object 30"/>
            <p:cNvSpPr/>
            <p:nvPr/>
          </p:nvSpPr>
          <p:spPr>
            <a:xfrm>
              <a:off x="1916767" y="3558160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406423" y="0"/>
                  </a:moveTo>
                  <a:lnTo>
                    <a:pt x="351274" y="2460"/>
                  </a:lnTo>
                  <a:lnTo>
                    <a:pt x="298380" y="9628"/>
                  </a:lnTo>
                  <a:lnTo>
                    <a:pt x="248225" y="21181"/>
                  </a:lnTo>
                  <a:lnTo>
                    <a:pt x="201294" y="36800"/>
                  </a:lnTo>
                  <a:lnTo>
                    <a:pt x="158070" y="56163"/>
                  </a:lnTo>
                  <a:lnTo>
                    <a:pt x="119039" y="78950"/>
                  </a:lnTo>
                  <a:lnTo>
                    <a:pt x="84683" y="104838"/>
                  </a:lnTo>
                  <a:lnTo>
                    <a:pt x="55488" y="133509"/>
                  </a:lnTo>
                  <a:lnTo>
                    <a:pt x="31938" y="164639"/>
                  </a:lnTo>
                  <a:lnTo>
                    <a:pt x="3710" y="232998"/>
                  </a:lnTo>
                  <a:lnTo>
                    <a:pt x="0" y="269584"/>
                  </a:lnTo>
                  <a:lnTo>
                    <a:pt x="3710" y="306173"/>
                  </a:lnTo>
                  <a:lnTo>
                    <a:pt x="31938" y="374546"/>
                  </a:lnTo>
                  <a:lnTo>
                    <a:pt x="55488" y="405687"/>
                  </a:lnTo>
                  <a:lnTo>
                    <a:pt x="84683" y="434369"/>
                  </a:lnTo>
                  <a:lnTo>
                    <a:pt x="119039" y="460271"/>
                  </a:lnTo>
                  <a:lnTo>
                    <a:pt x="158070" y="483070"/>
                  </a:lnTo>
                  <a:lnTo>
                    <a:pt x="201294" y="502445"/>
                  </a:lnTo>
                  <a:lnTo>
                    <a:pt x="248225" y="518075"/>
                  </a:lnTo>
                  <a:lnTo>
                    <a:pt x="298380" y="529637"/>
                  </a:lnTo>
                  <a:lnTo>
                    <a:pt x="351274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lnTo>
                    <a:pt x="809136" y="232998"/>
                  </a:lnTo>
                  <a:lnTo>
                    <a:pt x="780909" y="16463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916767" y="3558160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812846" y="269584"/>
                  </a:moveTo>
                  <a:lnTo>
                    <a:pt x="798329" y="19790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lnTo>
                    <a:pt x="351274" y="2460"/>
                  </a:lnTo>
                  <a:lnTo>
                    <a:pt x="298380" y="9628"/>
                  </a:lnTo>
                  <a:lnTo>
                    <a:pt x="248225" y="21181"/>
                  </a:lnTo>
                  <a:lnTo>
                    <a:pt x="201294" y="36800"/>
                  </a:lnTo>
                  <a:lnTo>
                    <a:pt x="158070" y="56163"/>
                  </a:lnTo>
                  <a:lnTo>
                    <a:pt x="119039" y="78950"/>
                  </a:lnTo>
                  <a:lnTo>
                    <a:pt x="84683" y="104838"/>
                  </a:lnTo>
                  <a:lnTo>
                    <a:pt x="55488" y="133509"/>
                  </a:lnTo>
                  <a:lnTo>
                    <a:pt x="31938" y="164639"/>
                  </a:lnTo>
                  <a:lnTo>
                    <a:pt x="3710" y="232998"/>
                  </a:lnTo>
                  <a:lnTo>
                    <a:pt x="0" y="269584"/>
                  </a:lnTo>
                  <a:lnTo>
                    <a:pt x="3710" y="306173"/>
                  </a:lnTo>
                  <a:lnTo>
                    <a:pt x="31938" y="374546"/>
                  </a:lnTo>
                  <a:lnTo>
                    <a:pt x="55488" y="405687"/>
                  </a:lnTo>
                  <a:lnTo>
                    <a:pt x="84683" y="434369"/>
                  </a:lnTo>
                  <a:lnTo>
                    <a:pt x="119039" y="460271"/>
                  </a:lnTo>
                  <a:lnTo>
                    <a:pt x="158070" y="483070"/>
                  </a:lnTo>
                  <a:lnTo>
                    <a:pt x="201294" y="502445"/>
                  </a:lnTo>
                  <a:lnTo>
                    <a:pt x="248225" y="518075"/>
                  </a:lnTo>
                  <a:lnTo>
                    <a:pt x="298380" y="529637"/>
                  </a:lnTo>
                  <a:lnTo>
                    <a:pt x="351274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close/>
                </a:path>
              </a:pathLst>
            </a:custGeom>
            <a:ln w="7815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901135" y="3542529"/>
              <a:ext cx="812846" cy="53927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901135" y="3542529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812846" y="269584"/>
                  </a:moveTo>
                  <a:lnTo>
                    <a:pt x="798329" y="19790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lnTo>
                    <a:pt x="351274" y="2460"/>
                  </a:lnTo>
                  <a:lnTo>
                    <a:pt x="298380" y="9628"/>
                  </a:lnTo>
                  <a:lnTo>
                    <a:pt x="248225" y="21181"/>
                  </a:lnTo>
                  <a:lnTo>
                    <a:pt x="201294" y="36800"/>
                  </a:lnTo>
                  <a:lnTo>
                    <a:pt x="158070" y="56163"/>
                  </a:lnTo>
                  <a:lnTo>
                    <a:pt x="119039" y="78950"/>
                  </a:lnTo>
                  <a:lnTo>
                    <a:pt x="84683" y="104838"/>
                  </a:lnTo>
                  <a:lnTo>
                    <a:pt x="55488" y="133509"/>
                  </a:lnTo>
                  <a:lnTo>
                    <a:pt x="31938" y="164639"/>
                  </a:lnTo>
                  <a:lnTo>
                    <a:pt x="3710" y="232998"/>
                  </a:lnTo>
                  <a:lnTo>
                    <a:pt x="0" y="269584"/>
                  </a:lnTo>
                  <a:lnTo>
                    <a:pt x="3710" y="306173"/>
                  </a:lnTo>
                  <a:lnTo>
                    <a:pt x="31938" y="374546"/>
                  </a:lnTo>
                  <a:lnTo>
                    <a:pt x="55488" y="405687"/>
                  </a:lnTo>
                  <a:lnTo>
                    <a:pt x="84683" y="434369"/>
                  </a:lnTo>
                  <a:lnTo>
                    <a:pt x="119039" y="460271"/>
                  </a:lnTo>
                  <a:lnTo>
                    <a:pt x="158070" y="483070"/>
                  </a:lnTo>
                  <a:lnTo>
                    <a:pt x="201294" y="502445"/>
                  </a:lnTo>
                  <a:lnTo>
                    <a:pt x="248225" y="518075"/>
                  </a:lnTo>
                  <a:lnTo>
                    <a:pt x="298380" y="529637"/>
                  </a:lnTo>
                  <a:lnTo>
                    <a:pt x="351274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close/>
                </a:path>
              </a:pathLst>
            </a:custGeom>
            <a:ln w="78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4019226" y="3034517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406423" y="0"/>
                  </a:move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3"/>
                  </a:lnTo>
                  <a:lnTo>
                    <a:pt x="31937" y="374546"/>
                  </a:lnTo>
                  <a:lnTo>
                    <a:pt x="55486" y="405687"/>
                  </a:lnTo>
                  <a:lnTo>
                    <a:pt x="84680" y="434369"/>
                  </a:lnTo>
                  <a:lnTo>
                    <a:pt x="119035" y="460271"/>
                  </a:lnTo>
                  <a:lnTo>
                    <a:pt x="158066" y="483070"/>
                  </a:lnTo>
                  <a:lnTo>
                    <a:pt x="201289" y="502445"/>
                  </a:lnTo>
                  <a:lnTo>
                    <a:pt x="248221" y="518075"/>
                  </a:lnTo>
                  <a:lnTo>
                    <a:pt x="298376" y="529637"/>
                  </a:lnTo>
                  <a:lnTo>
                    <a:pt x="351272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lnTo>
                    <a:pt x="809136" y="232998"/>
                  </a:lnTo>
                  <a:lnTo>
                    <a:pt x="780909" y="16463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4019226" y="3034517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812846" y="269584"/>
                  </a:moveTo>
                  <a:lnTo>
                    <a:pt x="798329" y="19790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3"/>
                  </a:lnTo>
                  <a:lnTo>
                    <a:pt x="31937" y="374546"/>
                  </a:lnTo>
                  <a:lnTo>
                    <a:pt x="55486" y="405687"/>
                  </a:lnTo>
                  <a:lnTo>
                    <a:pt x="84680" y="434369"/>
                  </a:lnTo>
                  <a:lnTo>
                    <a:pt x="119035" y="460271"/>
                  </a:lnTo>
                  <a:lnTo>
                    <a:pt x="158066" y="483070"/>
                  </a:lnTo>
                  <a:lnTo>
                    <a:pt x="201289" y="502445"/>
                  </a:lnTo>
                  <a:lnTo>
                    <a:pt x="248221" y="518075"/>
                  </a:lnTo>
                  <a:lnTo>
                    <a:pt x="298376" y="529637"/>
                  </a:lnTo>
                  <a:lnTo>
                    <a:pt x="351272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close/>
                </a:path>
              </a:pathLst>
            </a:custGeom>
            <a:ln w="7815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4003595" y="3018886"/>
              <a:ext cx="812846" cy="53927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4003595" y="3018886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812846" y="269584"/>
                  </a:moveTo>
                  <a:lnTo>
                    <a:pt x="798329" y="19790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3"/>
                  </a:lnTo>
                  <a:lnTo>
                    <a:pt x="31937" y="374546"/>
                  </a:lnTo>
                  <a:lnTo>
                    <a:pt x="55486" y="405687"/>
                  </a:lnTo>
                  <a:lnTo>
                    <a:pt x="84680" y="434369"/>
                  </a:lnTo>
                  <a:lnTo>
                    <a:pt x="119035" y="460271"/>
                  </a:lnTo>
                  <a:lnTo>
                    <a:pt x="158066" y="483070"/>
                  </a:lnTo>
                  <a:lnTo>
                    <a:pt x="201289" y="502445"/>
                  </a:lnTo>
                  <a:lnTo>
                    <a:pt x="248221" y="518075"/>
                  </a:lnTo>
                  <a:lnTo>
                    <a:pt x="298376" y="529637"/>
                  </a:lnTo>
                  <a:lnTo>
                    <a:pt x="351272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close/>
                </a:path>
              </a:pathLst>
            </a:custGeom>
            <a:ln w="78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/>
          <p:cNvSpPr txBox="1"/>
          <p:nvPr/>
        </p:nvSpPr>
        <p:spPr>
          <a:xfrm>
            <a:off x="4125209" y="3226064"/>
            <a:ext cx="591820" cy="1193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"/>
              </a:spcBef>
            </a:pPr>
            <a:r>
              <a:rPr dirty="0" sz="600" b="1">
                <a:latin typeface="Arial"/>
                <a:cs typeface="Arial"/>
              </a:rPr>
              <a:t>Withdraw</a:t>
            </a:r>
            <a:r>
              <a:rPr dirty="0" sz="600" spc="55" b="1">
                <a:latin typeface="Arial"/>
                <a:cs typeface="Arial"/>
              </a:rPr>
              <a:t> </a:t>
            </a:r>
            <a:r>
              <a:rPr dirty="0" sz="600" spc="15" b="1">
                <a:latin typeface="Arial"/>
                <a:cs typeface="Arial"/>
              </a:rPr>
              <a:t>Cash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3585228" y="5797098"/>
            <a:ext cx="836930" cy="563245"/>
            <a:chOff x="3585228" y="5797098"/>
            <a:chExt cx="836930" cy="563245"/>
          </a:xfrm>
        </p:grpSpPr>
        <p:sp>
          <p:nvSpPr>
            <p:cNvPr id="40" name="object 40"/>
            <p:cNvSpPr/>
            <p:nvPr/>
          </p:nvSpPr>
          <p:spPr>
            <a:xfrm>
              <a:off x="3604987" y="5816857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406423" y="0"/>
                  </a:move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3"/>
                  </a:lnTo>
                  <a:lnTo>
                    <a:pt x="31937" y="374546"/>
                  </a:lnTo>
                  <a:lnTo>
                    <a:pt x="55486" y="405687"/>
                  </a:lnTo>
                  <a:lnTo>
                    <a:pt x="84680" y="434369"/>
                  </a:lnTo>
                  <a:lnTo>
                    <a:pt x="119035" y="460271"/>
                  </a:lnTo>
                  <a:lnTo>
                    <a:pt x="158066" y="483070"/>
                  </a:lnTo>
                  <a:lnTo>
                    <a:pt x="201289" y="502445"/>
                  </a:lnTo>
                  <a:lnTo>
                    <a:pt x="248221" y="518075"/>
                  </a:lnTo>
                  <a:lnTo>
                    <a:pt x="298376" y="529637"/>
                  </a:lnTo>
                  <a:lnTo>
                    <a:pt x="351272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lnTo>
                    <a:pt x="809136" y="232998"/>
                  </a:lnTo>
                  <a:lnTo>
                    <a:pt x="780909" y="16463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3604987" y="5816857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812846" y="269584"/>
                  </a:moveTo>
                  <a:lnTo>
                    <a:pt x="798329" y="19790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3"/>
                  </a:lnTo>
                  <a:lnTo>
                    <a:pt x="31937" y="374546"/>
                  </a:lnTo>
                  <a:lnTo>
                    <a:pt x="55486" y="405687"/>
                  </a:lnTo>
                  <a:lnTo>
                    <a:pt x="84680" y="434369"/>
                  </a:lnTo>
                  <a:lnTo>
                    <a:pt x="119035" y="460271"/>
                  </a:lnTo>
                  <a:lnTo>
                    <a:pt x="158066" y="483070"/>
                  </a:lnTo>
                  <a:lnTo>
                    <a:pt x="201289" y="502445"/>
                  </a:lnTo>
                  <a:lnTo>
                    <a:pt x="248221" y="518075"/>
                  </a:lnTo>
                  <a:lnTo>
                    <a:pt x="298376" y="529637"/>
                  </a:lnTo>
                  <a:lnTo>
                    <a:pt x="351272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close/>
                </a:path>
              </a:pathLst>
            </a:custGeom>
            <a:ln w="7815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3589355" y="5801225"/>
              <a:ext cx="812846" cy="53927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3589355" y="5801225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812846" y="269584"/>
                  </a:moveTo>
                  <a:lnTo>
                    <a:pt x="798329" y="19790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3"/>
                  </a:lnTo>
                  <a:lnTo>
                    <a:pt x="31937" y="374546"/>
                  </a:lnTo>
                  <a:lnTo>
                    <a:pt x="55486" y="405687"/>
                  </a:lnTo>
                  <a:lnTo>
                    <a:pt x="84680" y="434369"/>
                  </a:lnTo>
                  <a:lnTo>
                    <a:pt x="119035" y="460271"/>
                  </a:lnTo>
                  <a:lnTo>
                    <a:pt x="158066" y="483070"/>
                  </a:lnTo>
                  <a:lnTo>
                    <a:pt x="201289" y="502445"/>
                  </a:lnTo>
                  <a:lnTo>
                    <a:pt x="248221" y="518075"/>
                  </a:lnTo>
                  <a:lnTo>
                    <a:pt x="298376" y="529637"/>
                  </a:lnTo>
                  <a:lnTo>
                    <a:pt x="351272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close/>
                </a:path>
              </a:pathLst>
            </a:custGeom>
            <a:ln w="78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/>
          <p:cNvSpPr txBox="1"/>
          <p:nvPr/>
        </p:nvSpPr>
        <p:spPr>
          <a:xfrm>
            <a:off x="3749632" y="6012259"/>
            <a:ext cx="521334" cy="1193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"/>
              </a:spcBef>
            </a:pPr>
            <a:r>
              <a:rPr dirty="0" sz="600" spc="10" b="1">
                <a:latin typeface="Arial"/>
                <a:cs typeface="Arial"/>
              </a:rPr>
              <a:t>Deposit</a:t>
            </a:r>
            <a:r>
              <a:rPr dirty="0" sz="600" spc="-50" b="1">
                <a:latin typeface="Arial"/>
                <a:cs typeface="Arial"/>
              </a:rPr>
              <a:t> </a:t>
            </a:r>
            <a:r>
              <a:rPr dirty="0" sz="600" spc="15" b="1">
                <a:latin typeface="Arial"/>
                <a:cs typeface="Arial"/>
              </a:rPr>
              <a:t>Cash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45" name="object 45"/>
          <p:cNvGrpSpPr/>
          <p:nvPr/>
        </p:nvGrpSpPr>
        <p:grpSpPr>
          <a:xfrm>
            <a:off x="3217884" y="5164038"/>
            <a:ext cx="836930" cy="563245"/>
            <a:chOff x="3217884" y="5164038"/>
            <a:chExt cx="836930" cy="563245"/>
          </a:xfrm>
        </p:grpSpPr>
        <p:sp>
          <p:nvSpPr>
            <p:cNvPr id="46" name="object 46"/>
            <p:cNvSpPr/>
            <p:nvPr/>
          </p:nvSpPr>
          <p:spPr>
            <a:xfrm>
              <a:off x="3237643" y="5183796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406423" y="0"/>
                  </a:move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3"/>
                  </a:lnTo>
                  <a:lnTo>
                    <a:pt x="31937" y="374546"/>
                  </a:lnTo>
                  <a:lnTo>
                    <a:pt x="55486" y="405687"/>
                  </a:lnTo>
                  <a:lnTo>
                    <a:pt x="84680" y="434369"/>
                  </a:lnTo>
                  <a:lnTo>
                    <a:pt x="119035" y="460271"/>
                  </a:lnTo>
                  <a:lnTo>
                    <a:pt x="158066" y="483070"/>
                  </a:lnTo>
                  <a:lnTo>
                    <a:pt x="201289" y="502445"/>
                  </a:lnTo>
                  <a:lnTo>
                    <a:pt x="248221" y="518075"/>
                  </a:lnTo>
                  <a:lnTo>
                    <a:pt x="298376" y="529637"/>
                  </a:lnTo>
                  <a:lnTo>
                    <a:pt x="351272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lnTo>
                    <a:pt x="809136" y="232998"/>
                  </a:lnTo>
                  <a:lnTo>
                    <a:pt x="780909" y="16463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3237643" y="5183796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812846" y="269584"/>
                  </a:moveTo>
                  <a:lnTo>
                    <a:pt x="798329" y="19790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3"/>
                  </a:lnTo>
                  <a:lnTo>
                    <a:pt x="31937" y="374546"/>
                  </a:lnTo>
                  <a:lnTo>
                    <a:pt x="55486" y="405687"/>
                  </a:lnTo>
                  <a:lnTo>
                    <a:pt x="84680" y="434369"/>
                  </a:lnTo>
                  <a:lnTo>
                    <a:pt x="119035" y="460271"/>
                  </a:lnTo>
                  <a:lnTo>
                    <a:pt x="158066" y="483070"/>
                  </a:lnTo>
                  <a:lnTo>
                    <a:pt x="201289" y="502445"/>
                  </a:lnTo>
                  <a:lnTo>
                    <a:pt x="248221" y="518075"/>
                  </a:lnTo>
                  <a:lnTo>
                    <a:pt x="298376" y="529637"/>
                  </a:lnTo>
                  <a:lnTo>
                    <a:pt x="351272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close/>
                </a:path>
              </a:pathLst>
            </a:custGeom>
            <a:ln w="7815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3222011" y="5168165"/>
              <a:ext cx="812846" cy="53927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3222011" y="5168165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812846" y="269584"/>
                  </a:moveTo>
                  <a:lnTo>
                    <a:pt x="798329" y="19790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3"/>
                  </a:lnTo>
                  <a:lnTo>
                    <a:pt x="31937" y="374546"/>
                  </a:lnTo>
                  <a:lnTo>
                    <a:pt x="55486" y="405687"/>
                  </a:lnTo>
                  <a:lnTo>
                    <a:pt x="84680" y="434369"/>
                  </a:lnTo>
                  <a:lnTo>
                    <a:pt x="119035" y="460271"/>
                  </a:lnTo>
                  <a:lnTo>
                    <a:pt x="158066" y="483070"/>
                  </a:lnTo>
                  <a:lnTo>
                    <a:pt x="201289" y="502445"/>
                  </a:lnTo>
                  <a:lnTo>
                    <a:pt x="248221" y="518075"/>
                  </a:lnTo>
                  <a:lnTo>
                    <a:pt x="298376" y="529637"/>
                  </a:lnTo>
                  <a:lnTo>
                    <a:pt x="351272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close/>
                </a:path>
              </a:pathLst>
            </a:custGeom>
            <a:ln w="78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0" name="object 50"/>
          <p:cNvSpPr txBox="1"/>
          <p:nvPr/>
        </p:nvSpPr>
        <p:spPr>
          <a:xfrm>
            <a:off x="3318928" y="5378469"/>
            <a:ext cx="634365" cy="1193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"/>
              </a:spcBef>
            </a:pPr>
            <a:r>
              <a:rPr dirty="0" sz="600" spc="10" b="1">
                <a:latin typeface="Arial"/>
                <a:cs typeface="Arial"/>
              </a:rPr>
              <a:t>Deposit </a:t>
            </a:r>
            <a:r>
              <a:rPr dirty="0" sz="600" spc="5" b="1">
                <a:latin typeface="Arial"/>
                <a:cs typeface="Arial"/>
              </a:rPr>
              <a:t>a</a:t>
            </a:r>
            <a:r>
              <a:rPr dirty="0" sz="600" spc="-25" b="1">
                <a:latin typeface="Arial"/>
                <a:cs typeface="Arial"/>
              </a:rPr>
              <a:t> </a:t>
            </a:r>
            <a:r>
              <a:rPr dirty="0" sz="600" spc="10" b="1">
                <a:latin typeface="Arial"/>
                <a:cs typeface="Arial"/>
              </a:rPr>
              <a:t>Check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51" name="object 51"/>
          <p:cNvGrpSpPr/>
          <p:nvPr/>
        </p:nvGrpSpPr>
        <p:grpSpPr>
          <a:xfrm>
            <a:off x="1388979" y="4702920"/>
            <a:ext cx="243204" cy="508634"/>
            <a:chOff x="1388979" y="4702920"/>
            <a:chExt cx="243204" cy="508634"/>
          </a:xfrm>
        </p:grpSpPr>
        <p:sp>
          <p:nvSpPr>
            <p:cNvPr id="52" name="object 52"/>
            <p:cNvSpPr/>
            <p:nvPr/>
          </p:nvSpPr>
          <p:spPr>
            <a:xfrm>
              <a:off x="1440001" y="4722678"/>
              <a:ext cx="164465" cy="164465"/>
            </a:xfrm>
            <a:custGeom>
              <a:avLst/>
              <a:gdLst/>
              <a:ahLst/>
              <a:cxnLst/>
              <a:rect l="l" t="t" r="r" b="b"/>
              <a:pathLst>
                <a:path w="164465" h="164464">
                  <a:moveTo>
                    <a:pt x="82066" y="0"/>
                  </a:moveTo>
                  <a:lnTo>
                    <a:pt x="50123" y="6439"/>
                  </a:lnTo>
                  <a:lnTo>
                    <a:pt x="24037" y="24006"/>
                  </a:lnTo>
                  <a:lnTo>
                    <a:pt x="6449" y="50073"/>
                  </a:lnTo>
                  <a:lnTo>
                    <a:pt x="0" y="82011"/>
                  </a:lnTo>
                  <a:lnTo>
                    <a:pt x="6449" y="113965"/>
                  </a:lnTo>
                  <a:lnTo>
                    <a:pt x="24037" y="140067"/>
                  </a:lnTo>
                  <a:lnTo>
                    <a:pt x="50123" y="157670"/>
                  </a:lnTo>
                  <a:lnTo>
                    <a:pt x="82066" y="164126"/>
                  </a:lnTo>
                  <a:lnTo>
                    <a:pt x="114009" y="157670"/>
                  </a:lnTo>
                  <a:lnTo>
                    <a:pt x="140094" y="140067"/>
                  </a:lnTo>
                  <a:lnTo>
                    <a:pt x="157682" y="113965"/>
                  </a:lnTo>
                  <a:lnTo>
                    <a:pt x="164132" y="82011"/>
                  </a:lnTo>
                  <a:lnTo>
                    <a:pt x="157682" y="50073"/>
                  </a:lnTo>
                  <a:lnTo>
                    <a:pt x="140094" y="24006"/>
                  </a:lnTo>
                  <a:lnTo>
                    <a:pt x="114009" y="6439"/>
                  </a:lnTo>
                  <a:lnTo>
                    <a:pt x="82066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1440001" y="4722678"/>
              <a:ext cx="164465" cy="164465"/>
            </a:xfrm>
            <a:custGeom>
              <a:avLst/>
              <a:gdLst/>
              <a:ahLst/>
              <a:cxnLst/>
              <a:rect l="l" t="t" r="r" b="b"/>
              <a:pathLst>
                <a:path w="164465" h="164464">
                  <a:moveTo>
                    <a:pt x="164132" y="82011"/>
                  </a:moveTo>
                  <a:lnTo>
                    <a:pt x="157682" y="50073"/>
                  </a:lnTo>
                  <a:lnTo>
                    <a:pt x="140094" y="24006"/>
                  </a:lnTo>
                  <a:lnTo>
                    <a:pt x="114009" y="6439"/>
                  </a:lnTo>
                  <a:lnTo>
                    <a:pt x="82066" y="0"/>
                  </a:lnTo>
                  <a:lnTo>
                    <a:pt x="50123" y="6439"/>
                  </a:lnTo>
                  <a:lnTo>
                    <a:pt x="24037" y="24006"/>
                  </a:lnTo>
                  <a:lnTo>
                    <a:pt x="6449" y="50073"/>
                  </a:lnTo>
                  <a:lnTo>
                    <a:pt x="0" y="82011"/>
                  </a:lnTo>
                  <a:lnTo>
                    <a:pt x="6449" y="113965"/>
                  </a:lnTo>
                  <a:lnTo>
                    <a:pt x="24037" y="140067"/>
                  </a:lnTo>
                  <a:lnTo>
                    <a:pt x="50123" y="157670"/>
                  </a:lnTo>
                  <a:lnTo>
                    <a:pt x="82066" y="164126"/>
                  </a:lnTo>
                  <a:lnTo>
                    <a:pt x="114009" y="157670"/>
                  </a:lnTo>
                  <a:lnTo>
                    <a:pt x="140094" y="140067"/>
                  </a:lnTo>
                  <a:lnTo>
                    <a:pt x="157682" y="113965"/>
                  </a:lnTo>
                  <a:lnTo>
                    <a:pt x="164132" y="82011"/>
                  </a:lnTo>
                  <a:close/>
                </a:path>
              </a:pathLst>
            </a:custGeom>
            <a:ln w="7815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1424370" y="4707047"/>
              <a:ext cx="164132" cy="16412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1393106" y="4707047"/>
              <a:ext cx="234950" cy="500380"/>
            </a:xfrm>
            <a:custGeom>
              <a:avLst/>
              <a:gdLst/>
              <a:ahLst/>
              <a:cxnLst/>
              <a:rect l="l" t="t" r="r" b="b"/>
              <a:pathLst>
                <a:path w="234950" h="500379">
                  <a:moveTo>
                    <a:pt x="195395" y="82011"/>
                  </a:moveTo>
                  <a:lnTo>
                    <a:pt x="188946" y="50073"/>
                  </a:lnTo>
                  <a:lnTo>
                    <a:pt x="171358" y="24006"/>
                  </a:lnTo>
                  <a:lnTo>
                    <a:pt x="145272" y="6439"/>
                  </a:lnTo>
                  <a:lnTo>
                    <a:pt x="113329" y="0"/>
                  </a:lnTo>
                  <a:lnTo>
                    <a:pt x="81386" y="6439"/>
                  </a:lnTo>
                  <a:lnTo>
                    <a:pt x="55300" y="24006"/>
                  </a:lnTo>
                  <a:lnTo>
                    <a:pt x="37712" y="50073"/>
                  </a:lnTo>
                  <a:lnTo>
                    <a:pt x="31263" y="82011"/>
                  </a:lnTo>
                  <a:lnTo>
                    <a:pt x="37712" y="113965"/>
                  </a:lnTo>
                  <a:lnTo>
                    <a:pt x="55300" y="140067"/>
                  </a:lnTo>
                  <a:lnTo>
                    <a:pt x="81386" y="157670"/>
                  </a:lnTo>
                  <a:lnTo>
                    <a:pt x="113329" y="164126"/>
                  </a:lnTo>
                  <a:lnTo>
                    <a:pt x="145272" y="157670"/>
                  </a:lnTo>
                  <a:lnTo>
                    <a:pt x="171358" y="140067"/>
                  </a:lnTo>
                  <a:lnTo>
                    <a:pt x="188946" y="113965"/>
                  </a:lnTo>
                  <a:lnTo>
                    <a:pt x="195395" y="82011"/>
                  </a:lnTo>
                  <a:close/>
                </a:path>
                <a:path w="234950" h="500379">
                  <a:moveTo>
                    <a:pt x="117237" y="171942"/>
                  </a:moveTo>
                  <a:lnTo>
                    <a:pt x="117237" y="336069"/>
                  </a:lnTo>
                </a:path>
                <a:path w="234950" h="500379">
                  <a:moveTo>
                    <a:pt x="0" y="211020"/>
                  </a:moveTo>
                  <a:lnTo>
                    <a:pt x="117237" y="211020"/>
                  </a:lnTo>
                </a:path>
                <a:path w="234950" h="500379">
                  <a:moveTo>
                    <a:pt x="234475" y="211020"/>
                  </a:moveTo>
                  <a:lnTo>
                    <a:pt x="117237" y="211020"/>
                  </a:lnTo>
                </a:path>
                <a:path w="234950" h="500379">
                  <a:moveTo>
                    <a:pt x="117237" y="336069"/>
                  </a:moveTo>
                  <a:lnTo>
                    <a:pt x="211027" y="500195"/>
                  </a:lnTo>
                </a:path>
                <a:path w="234950" h="500379">
                  <a:moveTo>
                    <a:pt x="117237" y="336069"/>
                  </a:moveTo>
                  <a:lnTo>
                    <a:pt x="23447" y="500195"/>
                  </a:lnTo>
                </a:path>
              </a:pathLst>
            </a:custGeom>
            <a:ln w="78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6" name="object 56"/>
          <p:cNvSpPr txBox="1"/>
          <p:nvPr/>
        </p:nvSpPr>
        <p:spPr>
          <a:xfrm>
            <a:off x="1330840" y="5198398"/>
            <a:ext cx="379095" cy="1193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"/>
              </a:spcBef>
            </a:pPr>
            <a:r>
              <a:rPr dirty="0" sz="600" spc="5" b="1">
                <a:latin typeface="Arial"/>
                <a:cs typeface="Arial"/>
              </a:rPr>
              <a:t>Customer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57" name="object 57"/>
          <p:cNvGrpSpPr/>
          <p:nvPr/>
        </p:nvGrpSpPr>
        <p:grpSpPr>
          <a:xfrm>
            <a:off x="2733302" y="2756845"/>
            <a:ext cx="836930" cy="563245"/>
            <a:chOff x="2733302" y="2756845"/>
            <a:chExt cx="836930" cy="563245"/>
          </a:xfrm>
        </p:grpSpPr>
        <p:sp>
          <p:nvSpPr>
            <p:cNvPr id="58" name="object 58"/>
            <p:cNvSpPr/>
            <p:nvPr/>
          </p:nvSpPr>
          <p:spPr>
            <a:xfrm>
              <a:off x="2753061" y="2776604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406423" y="0"/>
                  </a:move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3"/>
                  </a:lnTo>
                  <a:lnTo>
                    <a:pt x="31937" y="374546"/>
                  </a:lnTo>
                  <a:lnTo>
                    <a:pt x="55486" y="405687"/>
                  </a:lnTo>
                  <a:lnTo>
                    <a:pt x="84680" y="434369"/>
                  </a:lnTo>
                  <a:lnTo>
                    <a:pt x="119035" y="460271"/>
                  </a:lnTo>
                  <a:lnTo>
                    <a:pt x="158066" y="483070"/>
                  </a:lnTo>
                  <a:lnTo>
                    <a:pt x="201289" y="502445"/>
                  </a:lnTo>
                  <a:lnTo>
                    <a:pt x="248221" y="518075"/>
                  </a:lnTo>
                  <a:lnTo>
                    <a:pt x="298376" y="529637"/>
                  </a:lnTo>
                  <a:lnTo>
                    <a:pt x="351272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lnTo>
                    <a:pt x="809136" y="232998"/>
                  </a:lnTo>
                  <a:lnTo>
                    <a:pt x="780909" y="16463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2753061" y="2776604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812846" y="269584"/>
                  </a:moveTo>
                  <a:lnTo>
                    <a:pt x="798329" y="19790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3"/>
                  </a:lnTo>
                  <a:lnTo>
                    <a:pt x="31937" y="374546"/>
                  </a:lnTo>
                  <a:lnTo>
                    <a:pt x="55486" y="405687"/>
                  </a:lnTo>
                  <a:lnTo>
                    <a:pt x="84680" y="434369"/>
                  </a:lnTo>
                  <a:lnTo>
                    <a:pt x="119035" y="460271"/>
                  </a:lnTo>
                  <a:lnTo>
                    <a:pt x="158066" y="483070"/>
                  </a:lnTo>
                  <a:lnTo>
                    <a:pt x="201289" y="502445"/>
                  </a:lnTo>
                  <a:lnTo>
                    <a:pt x="248221" y="518075"/>
                  </a:lnTo>
                  <a:lnTo>
                    <a:pt x="298376" y="529637"/>
                  </a:lnTo>
                  <a:lnTo>
                    <a:pt x="351272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close/>
                </a:path>
              </a:pathLst>
            </a:custGeom>
            <a:ln w="7815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2737430" y="2760972"/>
              <a:ext cx="812846" cy="53927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2737430" y="2760972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812846" y="269584"/>
                  </a:moveTo>
                  <a:lnTo>
                    <a:pt x="798329" y="197909"/>
                  </a:lnTo>
                  <a:lnTo>
                    <a:pt x="757360" y="133509"/>
                  </a:lnTo>
                  <a:lnTo>
                    <a:pt x="728166" y="104838"/>
                  </a:lnTo>
                  <a:lnTo>
                    <a:pt x="693811" y="78950"/>
                  </a:lnTo>
                  <a:lnTo>
                    <a:pt x="654780" y="56163"/>
                  </a:lnTo>
                  <a:lnTo>
                    <a:pt x="611557" y="36800"/>
                  </a:lnTo>
                  <a:lnTo>
                    <a:pt x="564625" y="21181"/>
                  </a:lnTo>
                  <a:lnTo>
                    <a:pt x="514470" y="9628"/>
                  </a:lnTo>
                  <a:lnTo>
                    <a:pt x="461574" y="2460"/>
                  </a:lnTo>
                  <a:lnTo>
                    <a:pt x="406423" y="0"/>
                  </a:lnTo>
                  <a:lnTo>
                    <a:pt x="351272" y="2460"/>
                  </a:lnTo>
                  <a:lnTo>
                    <a:pt x="298376" y="9628"/>
                  </a:lnTo>
                  <a:lnTo>
                    <a:pt x="248221" y="21181"/>
                  </a:lnTo>
                  <a:lnTo>
                    <a:pt x="201289" y="36800"/>
                  </a:lnTo>
                  <a:lnTo>
                    <a:pt x="158066" y="56163"/>
                  </a:lnTo>
                  <a:lnTo>
                    <a:pt x="119035" y="78950"/>
                  </a:lnTo>
                  <a:lnTo>
                    <a:pt x="84680" y="104838"/>
                  </a:lnTo>
                  <a:lnTo>
                    <a:pt x="55486" y="133509"/>
                  </a:lnTo>
                  <a:lnTo>
                    <a:pt x="31937" y="164639"/>
                  </a:lnTo>
                  <a:lnTo>
                    <a:pt x="3709" y="232998"/>
                  </a:lnTo>
                  <a:lnTo>
                    <a:pt x="0" y="269584"/>
                  </a:lnTo>
                  <a:lnTo>
                    <a:pt x="3709" y="306173"/>
                  </a:lnTo>
                  <a:lnTo>
                    <a:pt x="31937" y="374546"/>
                  </a:lnTo>
                  <a:lnTo>
                    <a:pt x="55486" y="405687"/>
                  </a:lnTo>
                  <a:lnTo>
                    <a:pt x="84680" y="434369"/>
                  </a:lnTo>
                  <a:lnTo>
                    <a:pt x="119035" y="460271"/>
                  </a:lnTo>
                  <a:lnTo>
                    <a:pt x="158066" y="483070"/>
                  </a:lnTo>
                  <a:lnTo>
                    <a:pt x="201289" y="502445"/>
                  </a:lnTo>
                  <a:lnTo>
                    <a:pt x="248221" y="518075"/>
                  </a:lnTo>
                  <a:lnTo>
                    <a:pt x="298376" y="529637"/>
                  </a:lnTo>
                  <a:lnTo>
                    <a:pt x="351272" y="536811"/>
                  </a:lnTo>
                  <a:lnTo>
                    <a:pt x="406423" y="539273"/>
                  </a:lnTo>
                  <a:lnTo>
                    <a:pt x="461574" y="536811"/>
                  </a:lnTo>
                  <a:lnTo>
                    <a:pt x="514470" y="529637"/>
                  </a:lnTo>
                  <a:lnTo>
                    <a:pt x="564625" y="518075"/>
                  </a:lnTo>
                  <a:lnTo>
                    <a:pt x="611557" y="502445"/>
                  </a:lnTo>
                  <a:lnTo>
                    <a:pt x="654780" y="483070"/>
                  </a:lnTo>
                  <a:lnTo>
                    <a:pt x="693811" y="460271"/>
                  </a:lnTo>
                  <a:lnTo>
                    <a:pt x="728166" y="434369"/>
                  </a:lnTo>
                  <a:lnTo>
                    <a:pt x="757360" y="405687"/>
                  </a:lnTo>
                  <a:lnTo>
                    <a:pt x="780909" y="374546"/>
                  </a:lnTo>
                  <a:lnTo>
                    <a:pt x="809136" y="306173"/>
                  </a:lnTo>
                  <a:lnTo>
                    <a:pt x="812846" y="269584"/>
                  </a:lnTo>
                  <a:close/>
                </a:path>
              </a:pathLst>
            </a:custGeom>
            <a:ln w="78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2" name="object 62"/>
          <p:cNvSpPr txBox="1"/>
          <p:nvPr/>
        </p:nvSpPr>
        <p:spPr>
          <a:xfrm>
            <a:off x="2802353" y="2913129"/>
            <a:ext cx="685165" cy="228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7325" marR="5080" indent="-187960">
              <a:lnSpc>
                <a:spcPct val="111100"/>
              </a:lnSpc>
              <a:spcBef>
                <a:spcPts val="95"/>
              </a:spcBef>
            </a:pPr>
            <a:r>
              <a:rPr dirty="0" sz="600" spc="10" b="1">
                <a:latin typeface="Arial"/>
                <a:cs typeface="Arial"/>
              </a:rPr>
              <a:t>Check</a:t>
            </a:r>
            <a:r>
              <a:rPr dirty="0" sz="600" spc="-25" b="1">
                <a:latin typeface="Arial"/>
                <a:cs typeface="Arial"/>
              </a:rPr>
              <a:t> </a:t>
            </a:r>
            <a:r>
              <a:rPr dirty="0" sz="600" spc="20" b="1">
                <a:latin typeface="Arial"/>
                <a:cs typeface="Arial"/>
              </a:rPr>
              <a:t>Exceeding  </a:t>
            </a:r>
            <a:r>
              <a:rPr dirty="0" sz="600" spc="15" b="1">
                <a:latin typeface="Arial"/>
                <a:cs typeface="Arial"/>
              </a:rPr>
              <a:t>Balance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63" name="object 63"/>
          <p:cNvGrpSpPr/>
          <p:nvPr/>
        </p:nvGrpSpPr>
        <p:grpSpPr>
          <a:xfrm>
            <a:off x="2741118" y="7375821"/>
            <a:ext cx="836930" cy="563245"/>
            <a:chOff x="2741118" y="7375821"/>
            <a:chExt cx="836930" cy="563245"/>
          </a:xfrm>
        </p:grpSpPr>
        <p:sp>
          <p:nvSpPr>
            <p:cNvPr id="64" name="object 64"/>
            <p:cNvSpPr/>
            <p:nvPr/>
          </p:nvSpPr>
          <p:spPr>
            <a:xfrm>
              <a:off x="2760877" y="7395579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406423" y="0"/>
                  </a:moveTo>
                  <a:lnTo>
                    <a:pt x="351272" y="2461"/>
                  </a:lnTo>
                  <a:lnTo>
                    <a:pt x="298376" y="9631"/>
                  </a:lnTo>
                  <a:lnTo>
                    <a:pt x="248221" y="21189"/>
                  </a:lnTo>
                  <a:lnTo>
                    <a:pt x="201289" y="36814"/>
                  </a:lnTo>
                  <a:lnTo>
                    <a:pt x="158066" y="56183"/>
                  </a:lnTo>
                  <a:lnTo>
                    <a:pt x="119035" y="78976"/>
                  </a:lnTo>
                  <a:lnTo>
                    <a:pt x="84680" y="104871"/>
                  </a:lnTo>
                  <a:lnTo>
                    <a:pt x="55486" y="133547"/>
                  </a:lnTo>
                  <a:lnTo>
                    <a:pt x="31937" y="164683"/>
                  </a:lnTo>
                  <a:lnTo>
                    <a:pt x="3709" y="233049"/>
                  </a:lnTo>
                  <a:lnTo>
                    <a:pt x="0" y="269636"/>
                  </a:lnTo>
                  <a:lnTo>
                    <a:pt x="3709" y="306226"/>
                  </a:lnTo>
                  <a:lnTo>
                    <a:pt x="31937" y="374594"/>
                  </a:lnTo>
                  <a:lnTo>
                    <a:pt x="55486" y="405730"/>
                  </a:lnTo>
                  <a:lnTo>
                    <a:pt x="84680" y="434406"/>
                  </a:lnTo>
                  <a:lnTo>
                    <a:pt x="119035" y="460301"/>
                  </a:lnTo>
                  <a:lnTo>
                    <a:pt x="158066" y="483093"/>
                  </a:lnTo>
                  <a:lnTo>
                    <a:pt x="201289" y="502461"/>
                  </a:lnTo>
                  <a:lnTo>
                    <a:pt x="248221" y="518085"/>
                  </a:lnTo>
                  <a:lnTo>
                    <a:pt x="298376" y="529642"/>
                  </a:lnTo>
                  <a:lnTo>
                    <a:pt x="351272" y="536812"/>
                  </a:lnTo>
                  <a:lnTo>
                    <a:pt x="406423" y="539273"/>
                  </a:lnTo>
                  <a:lnTo>
                    <a:pt x="461574" y="536812"/>
                  </a:lnTo>
                  <a:lnTo>
                    <a:pt x="514470" y="529642"/>
                  </a:lnTo>
                  <a:lnTo>
                    <a:pt x="564625" y="518085"/>
                  </a:lnTo>
                  <a:lnTo>
                    <a:pt x="611557" y="502461"/>
                  </a:lnTo>
                  <a:lnTo>
                    <a:pt x="654780" y="483093"/>
                  </a:lnTo>
                  <a:lnTo>
                    <a:pt x="693811" y="460301"/>
                  </a:lnTo>
                  <a:lnTo>
                    <a:pt x="728166" y="434406"/>
                  </a:lnTo>
                  <a:lnTo>
                    <a:pt x="757360" y="405730"/>
                  </a:lnTo>
                  <a:lnTo>
                    <a:pt x="780909" y="374594"/>
                  </a:lnTo>
                  <a:lnTo>
                    <a:pt x="809136" y="306226"/>
                  </a:lnTo>
                  <a:lnTo>
                    <a:pt x="812846" y="269636"/>
                  </a:lnTo>
                  <a:lnTo>
                    <a:pt x="809136" y="233049"/>
                  </a:lnTo>
                  <a:lnTo>
                    <a:pt x="780909" y="164683"/>
                  </a:lnTo>
                  <a:lnTo>
                    <a:pt x="757360" y="133547"/>
                  </a:lnTo>
                  <a:lnTo>
                    <a:pt x="728166" y="104871"/>
                  </a:lnTo>
                  <a:lnTo>
                    <a:pt x="693811" y="78976"/>
                  </a:lnTo>
                  <a:lnTo>
                    <a:pt x="654780" y="56183"/>
                  </a:lnTo>
                  <a:lnTo>
                    <a:pt x="611557" y="36814"/>
                  </a:lnTo>
                  <a:lnTo>
                    <a:pt x="564625" y="21189"/>
                  </a:lnTo>
                  <a:lnTo>
                    <a:pt x="514470" y="9631"/>
                  </a:lnTo>
                  <a:lnTo>
                    <a:pt x="461574" y="2461"/>
                  </a:lnTo>
                  <a:lnTo>
                    <a:pt x="406423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2760877" y="7395579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812846" y="269636"/>
                  </a:moveTo>
                  <a:lnTo>
                    <a:pt x="798329" y="197958"/>
                  </a:lnTo>
                  <a:lnTo>
                    <a:pt x="757360" y="133547"/>
                  </a:lnTo>
                  <a:lnTo>
                    <a:pt x="728166" y="104871"/>
                  </a:lnTo>
                  <a:lnTo>
                    <a:pt x="693811" y="78976"/>
                  </a:lnTo>
                  <a:lnTo>
                    <a:pt x="654780" y="56183"/>
                  </a:lnTo>
                  <a:lnTo>
                    <a:pt x="611557" y="36814"/>
                  </a:lnTo>
                  <a:lnTo>
                    <a:pt x="564625" y="21189"/>
                  </a:lnTo>
                  <a:lnTo>
                    <a:pt x="514470" y="9631"/>
                  </a:lnTo>
                  <a:lnTo>
                    <a:pt x="461574" y="2461"/>
                  </a:lnTo>
                  <a:lnTo>
                    <a:pt x="406423" y="0"/>
                  </a:lnTo>
                  <a:lnTo>
                    <a:pt x="351272" y="2461"/>
                  </a:lnTo>
                  <a:lnTo>
                    <a:pt x="298376" y="9631"/>
                  </a:lnTo>
                  <a:lnTo>
                    <a:pt x="248221" y="21189"/>
                  </a:lnTo>
                  <a:lnTo>
                    <a:pt x="201289" y="36814"/>
                  </a:lnTo>
                  <a:lnTo>
                    <a:pt x="158066" y="56183"/>
                  </a:lnTo>
                  <a:lnTo>
                    <a:pt x="119035" y="78976"/>
                  </a:lnTo>
                  <a:lnTo>
                    <a:pt x="84680" y="104871"/>
                  </a:lnTo>
                  <a:lnTo>
                    <a:pt x="55486" y="133547"/>
                  </a:lnTo>
                  <a:lnTo>
                    <a:pt x="31937" y="164683"/>
                  </a:lnTo>
                  <a:lnTo>
                    <a:pt x="3709" y="233049"/>
                  </a:lnTo>
                  <a:lnTo>
                    <a:pt x="0" y="269636"/>
                  </a:lnTo>
                  <a:lnTo>
                    <a:pt x="3709" y="306226"/>
                  </a:lnTo>
                  <a:lnTo>
                    <a:pt x="31937" y="374594"/>
                  </a:lnTo>
                  <a:lnTo>
                    <a:pt x="55486" y="405730"/>
                  </a:lnTo>
                  <a:lnTo>
                    <a:pt x="84680" y="434406"/>
                  </a:lnTo>
                  <a:lnTo>
                    <a:pt x="119035" y="460301"/>
                  </a:lnTo>
                  <a:lnTo>
                    <a:pt x="158066" y="483093"/>
                  </a:lnTo>
                  <a:lnTo>
                    <a:pt x="201289" y="502461"/>
                  </a:lnTo>
                  <a:lnTo>
                    <a:pt x="248221" y="518085"/>
                  </a:lnTo>
                  <a:lnTo>
                    <a:pt x="298376" y="529642"/>
                  </a:lnTo>
                  <a:lnTo>
                    <a:pt x="351272" y="536812"/>
                  </a:lnTo>
                  <a:lnTo>
                    <a:pt x="406423" y="539273"/>
                  </a:lnTo>
                  <a:lnTo>
                    <a:pt x="461574" y="536812"/>
                  </a:lnTo>
                  <a:lnTo>
                    <a:pt x="514470" y="529642"/>
                  </a:lnTo>
                  <a:lnTo>
                    <a:pt x="564625" y="518085"/>
                  </a:lnTo>
                  <a:lnTo>
                    <a:pt x="611557" y="502461"/>
                  </a:lnTo>
                  <a:lnTo>
                    <a:pt x="654780" y="483093"/>
                  </a:lnTo>
                  <a:lnTo>
                    <a:pt x="693811" y="460301"/>
                  </a:lnTo>
                  <a:lnTo>
                    <a:pt x="728166" y="434406"/>
                  </a:lnTo>
                  <a:lnTo>
                    <a:pt x="757360" y="405730"/>
                  </a:lnTo>
                  <a:lnTo>
                    <a:pt x="780909" y="374594"/>
                  </a:lnTo>
                  <a:lnTo>
                    <a:pt x="809136" y="306226"/>
                  </a:lnTo>
                  <a:lnTo>
                    <a:pt x="812846" y="269636"/>
                  </a:lnTo>
                  <a:close/>
                </a:path>
              </a:pathLst>
            </a:custGeom>
            <a:ln w="7815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2745245" y="7379948"/>
              <a:ext cx="812846" cy="53927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2745245" y="7379948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812846" y="269636"/>
                  </a:moveTo>
                  <a:lnTo>
                    <a:pt x="798329" y="197958"/>
                  </a:lnTo>
                  <a:lnTo>
                    <a:pt x="757360" y="133547"/>
                  </a:lnTo>
                  <a:lnTo>
                    <a:pt x="728166" y="104871"/>
                  </a:lnTo>
                  <a:lnTo>
                    <a:pt x="693811" y="78976"/>
                  </a:lnTo>
                  <a:lnTo>
                    <a:pt x="654780" y="56183"/>
                  </a:lnTo>
                  <a:lnTo>
                    <a:pt x="611557" y="36814"/>
                  </a:lnTo>
                  <a:lnTo>
                    <a:pt x="564625" y="21189"/>
                  </a:lnTo>
                  <a:lnTo>
                    <a:pt x="514470" y="9631"/>
                  </a:lnTo>
                  <a:lnTo>
                    <a:pt x="461574" y="2461"/>
                  </a:lnTo>
                  <a:lnTo>
                    <a:pt x="406423" y="0"/>
                  </a:lnTo>
                  <a:lnTo>
                    <a:pt x="351272" y="2461"/>
                  </a:lnTo>
                  <a:lnTo>
                    <a:pt x="298376" y="9631"/>
                  </a:lnTo>
                  <a:lnTo>
                    <a:pt x="248221" y="21189"/>
                  </a:lnTo>
                  <a:lnTo>
                    <a:pt x="201289" y="36814"/>
                  </a:lnTo>
                  <a:lnTo>
                    <a:pt x="158066" y="56183"/>
                  </a:lnTo>
                  <a:lnTo>
                    <a:pt x="119035" y="78976"/>
                  </a:lnTo>
                  <a:lnTo>
                    <a:pt x="84680" y="104871"/>
                  </a:lnTo>
                  <a:lnTo>
                    <a:pt x="55486" y="133547"/>
                  </a:lnTo>
                  <a:lnTo>
                    <a:pt x="31937" y="164683"/>
                  </a:lnTo>
                  <a:lnTo>
                    <a:pt x="3709" y="233049"/>
                  </a:lnTo>
                  <a:lnTo>
                    <a:pt x="0" y="269636"/>
                  </a:lnTo>
                  <a:lnTo>
                    <a:pt x="3709" y="306226"/>
                  </a:lnTo>
                  <a:lnTo>
                    <a:pt x="31937" y="374594"/>
                  </a:lnTo>
                  <a:lnTo>
                    <a:pt x="55486" y="405730"/>
                  </a:lnTo>
                  <a:lnTo>
                    <a:pt x="84680" y="434406"/>
                  </a:lnTo>
                  <a:lnTo>
                    <a:pt x="119035" y="460301"/>
                  </a:lnTo>
                  <a:lnTo>
                    <a:pt x="158066" y="483093"/>
                  </a:lnTo>
                  <a:lnTo>
                    <a:pt x="201289" y="502461"/>
                  </a:lnTo>
                  <a:lnTo>
                    <a:pt x="248221" y="518085"/>
                  </a:lnTo>
                  <a:lnTo>
                    <a:pt x="298376" y="529642"/>
                  </a:lnTo>
                  <a:lnTo>
                    <a:pt x="351272" y="536812"/>
                  </a:lnTo>
                  <a:lnTo>
                    <a:pt x="406423" y="539273"/>
                  </a:lnTo>
                  <a:lnTo>
                    <a:pt x="461574" y="536812"/>
                  </a:lnTo>
                  <a:lnTo>
                    <a:pt x="514470" y="529642"/>
                  </a:lnTo>
                  <a:lnTo>
                    <a:pt x="564625" y="518085"/>
                  </a:lnTo>
                  <a:lnTo>
                    <a:pt x="611557" y="502461"/>
                  </a:lnTo>
                  <a:lnTo>
                    <a:pt x="654780" y="483093"/>
                  </a:lnTo>
                  <a:lnTo>
                    <a:pt x="693811" y="460301"/>
                  </a:lnTo>
                  <a:lnTo>
                    <a:pt x="728166" y="434406"/>
                  </a:lnTo>
                  <a:lnTo>
                    <a:pt x="757360" y="405730"/>
                  </a:lnTo>
                  <a:lnTo>
                    <a:pt x="780909" y="374594"/>
                  </a:lnTo>
                  <a:lnTo>
                    <a:pt x="809136" y="306226"/>
                  </a:lnTo>
                  <a:lnTo>
                    <a:pt x="812846" y="269636"/>
                  </a:lnTo>
                  <a:close/>
                </a:path>
              </a:pathLst>
            </a:custGeom>
            <a:ln w="78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8" name="object 68"/>
          <p:cNvSpPr txBox="1"/>
          <p:nvPr/>
        </p:nvSpPr>
        <p:spPr>
          <a:xfrm>
            <a:off x="2841641" y="7593379"/>
            <a:ext cx="646430" cy="1193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"/>
              </a:spcBef>
            </a:pPr>
            <a:r>
              <a:rPr dirty="0" sz="600" spc="5" b="1">
                <a:latin typeface="Arial"/>
                <a:cs typeface="Arial"/>
              </a:rPr>
              <a:t>Depit </a:t>
            </a:r>
            <a:r>
              <a:rPr dirty="0" sz="600" spc="10" b="1">
                <a:latin typeface="Arial"/>
                <a:cs typeface="Arial"/>
              </a:rPr>
              <a:t>Card</a:t>
            </a:r>
            <a:r>
              <a:rPr dirty="0" sz="600" spc="-35" b="1">
                <a:latin typeface="Arial"/>
                <a:cs typeface="Arial"/>
              </a:rPr>
              <a:t> </a:t>
            </a:r>
            <a:r>
              <a:rPr dirty="0" sz="600" b="1">
                <a:latin typeface="Arial"/>
                <a:cs typeface="Arial"/>
              </a:rPr>
              <a:t>Login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69" name="object 69"/>
          <p:cNvGrpSpPr/>
          <p:nvPr/>
        </p:nvGrpSpPr>
        <p:grpSpPr>
          <a:xfrm>
            <a:off x="4194863" y="7368005"/>
            <a:ext cx="836930" cy="563245"/>
            <a:chOff x="4194863" y="7368005"/>
            <a:chExt cx="836930" cy="563245"/>
          </a:xfrm>
        </p:grpSpPr>
        <p:sp>
          <p:nvSpPr>
            <p:cNvPr id="70" name="object 70"/>
            <p:cNvSpPr/>
            <p:nvPr/>
          </p:nvSpPr>
          <p:spPr>
            <a:xfrm>
              <a:off x="4214622" y="7387763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406423" y="0"/>
                  </a:moveTo>
                  <a:lnTo>
                    <a:pt x="351272" y="2461"/>
                  </a:lnTo>
                  <a:lnTo>
                    <a:pt x="298376" y="9631"/>
                  </a:lnTo>
                  <a:lnTo>
                    <a:pt x="248221" y="21189"/>
                  </a:lnTo>
                  <a:lnTo>
                    <a:pt x="201289" y="36814"/>
                  </a:lnTo>
                  <a:lnTo>
                    <a:pt x="158066" y="56183"/>
                  </a:lnTo>
                  <a:lnTo>
                    <a:pt x="119035" y="78976"/>
                  </a:lnTo>
                  <a:lnTo>
                    <a:pt x="84680" y="104871"/>
                  </a:lnTo>
                  <a:lnTo>
                    <a:pt x="55486" y="133547"/>
                  </a:lnTo>
                  <a:lnTo>
                    <a:pt x="31937" y="164683"/>
                  </a:lnTo>
                  <a:lnTo>
                    <a:pt x="3709" y="233049"/>
                  </a:lnTo>
                  <a:lnTo>
                    <a:pt x="0" y="269636"/>
                  </a:lnTo>
                  <a:lnTo>
                    <a:pt x="3709" y="306226"/>
                  </a:lnTo>
                  <a:lnTo>
                    <a:pt x="31937" y="374594"/>
                  </a:lnTo>
                  <a:lnTo>
                    <a:pt x="55486" y="405730"/>
                  </a:lnTo>
                  <a:lnTo>
                    <a:pt x="84680" y="434406"/>
                  </a:lnTo>
                  <a:lnTo>
                    <a:pt x="119035" y="460301"/>
                  </a:lnTo>
                  <a:lnTo>
                    <a:pt x="158066" y="483093"/>
                  </a:lnTo>
                  <a:lnTo>
                    <a:pt x="201289" y="502461"/>
                  </a:lnTo>
                  <a:lnTo>
                    <a:pt x="248221" y="518085"/>
                  </a:lnTo>
                  <a:lnTo>
                    <a:pt x="298376" y="529642"/>
                  </a:lnTo>
                  <a:lnTo>
                    <a:pt x="351272" y="536812"/>
                  </a:lnTo>
                  <a:lnTo>
                    <a:pt x="406423" y="539273"/>
                  </a:lnTo>
                  <a:lnTo>
                    <a:pt x="461574" y="536812"/>
                  </a:lnTo>
                  <a:lnTo>
                    <a:pt x="514470" y="529642"/>
                  </a:lnTo>
                  <a:lnTo>
                    <a:pt x="564625" y="518085"/>
                  </a:lnTo>
                  <a:lnTo>
                    <a:pt x="611557" y="502461"/>
                  </a:lnTo>
                  <a:lnTo>
                    <a:pt x="654780" y="483093"/>
                  </a:lnTo>
                  <a:lnTo>
                    <a:pt x="693811" y="460301"/>
                  </a:lnTo>
                  <a:lnTo>
                    <a:pt x="728166" y="434406"/>
                  </a:lnTo>
                  <a:lnTo>
                    <a:pt x="757360" y="405730"/>
                  </a:lnTo>
                  <a:lnTo>
                    <a:pt x="780909" y="374594"/>
                  </a:lnTo>
                  <a:lnTo>
                    <a:pt x="809136" y="306226"/>
                  </a:lnTo>
                  <a:lnTo>
                    <a:pt x="812846" y="269636"/>
                  </a:lnTo>
                  <a:lnTo>
                    <a:pt x="809136" y="233049"/>
                  </a:lnTo>
                  <a:lnTo>
                    <a:pt x="780909" y="164683"/>
                  </a:lnTo>
                  <a:lnTo>
                    <a:pt x="757360" y="133547"/>
                  </a:lnTo>
                  <a:lnTo>
                    <a:pt x="728166" y="104871"/>
                  </a:lnTo>
                  <a:lnTo>
                    <a:pt x="693811" y="78976"/>
                  </a:lnTo>
                  <a:lnTo>
                    <a:pt x="654780" y="56183"/>
                  </a:lnTo>
                  <a:lnTo>
                    <a:pt x="611557" y="36814"/>
                  </a:lnTo>
                  <a:lnTo>
                    <a:pt x="564625" y="21189"/>
                  </a:lnTo>
                  <a:lnTo>
                    <a:pt x="514470" y="9631"/>
                  </a:lnTo>
                  <a:lnTo>
                    <a:pt x="461574" y="2461"/>
                  </a:lnTo>
                  <a:lnTo>
                    <a:pt x="406423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4214622" y="7387763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812846" y="269636"/>
                  </a:moveTo>
                  <a:lnTo>
                    <a:pt x="798329" y="197958"/>
                  </a:lnTo>
                  <a:lnTo>
                    <a:pt x="757360" y="133547"/>
                  </a:lnTo>
                  <a:lnTo>
                    <a:pt x="728166" y="104871"/>
                  </a:lnTo>
                  <a:lnTo>
                    <a:pt x="693811" y="78976"/>
                  </a:lnTo>
                  <a:lnTo>
                    <a:pt x="654780" y="56183"/>
                  </a:lnTo>
                  <a:lnTo>
                    <a:pt x="611557" y="36814"/>
                  </a:lnTo>
                  <a:lnTo>
                    <a:pt x="564625" y="21189"/>
                  </a:lnTo>
                  <a:lnTo>
                    <a:pt x="514470" y="9631"/>
                  </a:lnTo>
                  <a:lnTo>
                    <a:pt x="461574" y="2461"/>
                  </a:lnTo>
                  <a:lnTo>
                    <a:pt x="406423" y="0"/>
                  </a:lnTo>
                  <a:lnTo>
                    <a:pt x="351272" y="2461"/>
                  </a:lnTo>
                  <a:lnTo>
                    <a:pt x="298376" y="9631"/>
                  </a:lnTo>
                  <a:lnTo>
                    <a:pt x="248221" y="21189"/>
                  </a:lnTo>
                  <a:lnTo>
                    <a:pt x="201289" y="36814"/>
                  </a:lnTo>
                  <a:lnTo>
                    <a:pt x="158066" y="56183"/>
                  </a:lnTo>
                  <a:lnTo>
                    <a:pt x="119035" y="78976"/>
                  </a:lnTo>
                  <a:lnTo>
                    <a:pt x="84680" y="104871"/>
                  </a:lnTo>
                  <a:lnTo>
                    <a:pt x="55486" y="133547"/>
                  </a:lnTo>
                  <a:lnTo>
                    <a:pt x="31937" y="164683"/>
                  </a:lnTo>
                  <a:lnTo>
                    <a:pt x="3709" y="233049"/>
                  </a:lnTo>
                  <a:lnTo>
                    <a:pt x="0" y="269636"/>
                  </a:lnTo>
                  <a:lnTo>
                    <a:pt x="3709" y="306226"/>
                  </a:lnTo>
                  <a:lnTo>
                    <a:pt x="31937" y="374594"/>
                  </a:lnTo>
                  <a:lnTo>
                    <a:pt x="55486" y="405730"/>
                  </a:lnTo>
                  <a:lnTo>
                    <a:pt x="84680" y="434406"/>
                  </a:lnTo>
                  <a:lnTo>
                    <a:pt x="119035" y="460301"/>
                  </a:lnTo>
                  <a:lnTo>
                    <a:pt x="158066" y="483093"/>
                  </a:lnTo>
                  <a:lnTo>
                    <a:pt x="201289" y="502461"/>
                  </a:lnTo>
                  <a:lnTo>
                    <a:pt x="248221" y="518085"/>
                  </a:lnTo>
                  <a:lnTo>
                    <a:pt x="298376" y="529642"/>
                  </a:lnTo>
                  <a:lnTo>
                    <a:pt x="351272" y="536812"/>
                  </a:lnTo>
                  <a:lnTo>
                    <a:pt x="406423" y="539273"/>
                  </a:lnTo>
                  <a:lnTo>
                    <a:pt x="461574" y="536812"/>
                  </a:lnTo>
                  <a:lnTo>
                    <a:pt x="514470" y="529642"/>
                  </a:lnTo>
                  <a:lnTo>
                    <a:pt x="564625" y="518085"/>
                  </a:lnTo>
                  <a:lnTo>
                    <a:pt x="611557" y="502461"/>
                  </a:lnTo>
                  <a:lnTo>
                    <a:pt x="654780" y="483093"/>
                  </a:lnTo>
                  <a:lnTo>
                    <a:pt x="693811" y="460301"/>
                  </a:lnTo>
                  <a:lnTo>
                    <a:pt x="728166" y="434406"/>
                  </a:lnTo>
                  <a:lnTo>
                    <a:pt x="757360" y="405730"/>
                  </a:lnTo>
                  <a:lnTo>
                    <a:pt x="780909" y="374594"/>
                  </a:lnTo>
                  <a:lnTo>
                    <a:pt x="809136" y="306226"/>
                  </a:lnTo>
                  <a:lnTo>
                    <a:pt x="812846" y="269636"/>
                  </a:lnTo>
                  <a:close/>
                </a:path>
              </a:pathLst>
            </a:custGeom>
            <a:ln w="7815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4198990" y="7372132"/>
              <a:ext cx="812846" cy="53927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4198990" y="7372132"/>
              <a:ext cx="813435" cy="539750"/>
            </a:xfrm>
            <a:custGeom>
              <a:avLst/>
              <a:gdLst/>
              <a:ahLst/>
              <a:cxnLst/>
              <a:rect l="l" t="t" r="r" b="b"/>
              <a:pathLst>
                <a:path w="813435" h="539750">
                  <a:moveTo>
                    <a:pt x="812846" y="269636"/>
                  </a:moveTo>
                  <a:lnTo>
                    <a:pt x="798329" y="197958"/>
                  </a:lnTo>
                  <a:lnTo>
                    <a:pt x="757360" y="133547"/>
                  </a:lnTo>
                  <a:lnTo>
                    <a:pt x="728166" y="104871"/>
                  </a:lnTo>
                  <a:lnTo>
                    <a:pt x="693811" y="78976"/>
                  </a:lnTo>
                  <a:lnTo>
                    <a:pt x="654780" y="56183"/>
                  </a:lnTo>
                  <a:lnTo>
                    <a:pt x="611557" y="36814"/>
                  </a:lnTo>
                  <a:lnTo>
                    <a:pt x="564625" y="21189"/>
                  </a:lnTo>
                  <a:lnTo>
                    <a:pt x="514470" y="9631"/>
                  </a:lnTo>
                  <a:lnTo>
                    <a:pt x="461574" y="2461"/>
                  </a:lnTo>
                  <a:lnTo>
                    <a:pt x="406423" y="0"/>
                  </a:lnTo>
                  <a:lnTo>
                    <a:pt x="351272" y="2461"/>
                  </a:lnTo>
                  <a:lnTo>
                    <a:pt x="298376" y="9631"/>
                  </a:lnTo>
                  <a:lnTo>
                    <a:pt x="248221" y="21189"/>
                  </a:lnTo>
                  <a:lnTo>
                    <a:pt x="201289" y="36814"/>
                  </a:lnTo>
                  <a:lnTo>
                    <a:pt x="158066" y="56183"/>
                  </a:lnTo>
                  <a:lnTo>
                    <a:pt x="119035" y="78976"/>
                  </a:lnTo>
                  <a:lnTo>
                    <a:pt x="84680" y="104871"/>
                  </a:lnTo>
                  <a:lnTo>
                    <a:pt x="55486" y="133547"/>
                  </a:lnTo>
                  <a:lnTo>
                    <a:pt x="31937" y="164683"/>
                  </a:lnTo>
                  <a:lnTo>
                    <a:pt x="3709" y="233049"/>
                  </a:lnTo>
                  <a:lnTo>
                    <a:pt x="0" y="269636"/>
                  </a:lnTo>
                  <a:lnTo>
                    <a:pt x="3709" y="306226"/>
                  </a:lnTo>
                  <a:lnTo>
                    <a:pt x="31937" y="374594"/>
                  </a:lnTo>
                  <a:lnTo>
                    <a:pt x="55486" y="405730"/>
                  </a:lnTo>
                  <a:lnTo>
                    <a:pt x="84680" y="434406"/>
                  </a:lnTo>
                  <a:lnTo>
                    <a:pt x="119035" y="460301"/>
                  </a:lnTo>
                  <a:lnTo>
                    <a:pt x="158066" y="483093"/>
                  </a:lnTo>
                  <a:lnTo>
                    <a:pt x="201289" y="502461"/>
                  </a:lnTo>
                  <a:lnTo>
                    <a:pt x="248221" y="518085"/>
                  </a:lnTo>
                  <a:lnTo>
                    <a:pt x="298376" y="529642"/>
                  </a:lnTo>
                  <a:lnTo>
                    <a:pt x="351272" y="536812"/>
                  </a:lnTo>
                  <a:lnTo>
                    <a:pt x="406423" y="539273"/>
                  </a:lnTo>
                  <a:lnTo>
                    <a:pt x="461574" y="536812"/>
                  </a:lnTo>
                  <a:lnTo>
                    <a:pt x="514470" y="529642"/>
                  </a:lnTo>
                  <a:lnTo>
                    <a:pt x="564625" y="518085"/>
                  </a:lnTo>
                  <a:lnTo>
                    <a:pt x="611557" y="502461"/>
                  </a:lnTo>
                  <a:lnTo>
                    <a:pt x="654780" y="483093"/>
                  </a:lnTo>
                  <a:lnTo>
                    <a:pt x="693811" y="460301"/>
                  </a:lnTo>
                  <a:lnTo>
                    <a:pt x="728166" y="434406"/>
                  </a:lnTo>
                  <a:lnTo>
                    <a:pt x="757360" y="405730"/>
                  </a:lnTo>
                  <a:lnTo>
                    <a:pt x="780909" y="374594"/>
                  </a:lnTo>
                  <a:lnTo>
                    <a:pt x="809136" y="306226"/>
                  </a:lnTo>
                  <a:lnTo>
                    <a:pt x="812846" y="269636"/>
                  </a:lnTo>
                  <a:close/>
                </a:path>
              </a:pathLst>
            </a:custGeom>
            <a:ln w="78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4" name="object 74"/>
          <p:cNvSpPr txBox="1"/>
          <p:nvPr/>
        </p:nvSpPr>
        <p:spPr>
          <a:xfrm>
            <a:off x="4281839" y="7585563"/>
            <a:ext cx="677545" cy="1193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"/>
              </a:spcBef>
            </a:pPr>
            <a:r>
              <a:rPr dirty="0" sz="600" spc="5" b="1">
                <a:latin typeface="Arial"/>
                <a:cs typeface="Arial"/>
              </a:rPr>
              <a:t>Credit </a:t>
            </a:r>
            <a:r>
              <a:rPr dirty="0" sz="600" spc="10" b="1">
                <a:latin typeface="Arial"/>
                <a:cs typeface="Arial"/>
              </a:rPr>
              <a:t>Card</a:t>
            </a:r>
            <a:r>
              <a:rPr dirty="0" sz="600" spc="-30" b="1">
                <a:latin typeface="Arial"/>
                <a:cs typeface="Arial"/>
              </a:rPr>
              <a:t> </a:t>
            </a:r>
            <a:r>
              <a:rPr dirty="0" sz="600" b="1">
                <a:latin typeface="Arial"/>
                <a:cs typeface="Arial"/>
              </a:rPr>
              <a:t>Login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75" name="object 75"/>
          <p:cNvGrpSpPr/>
          <p:nvPr/>
        </p:nvGrpSpPr>
        <p:grpSpPr>
          <a:xfrm>
            <a:off x="6125374" y="4577870"/>
            <a:ext cx="243204" cy="508634"/>
            <a:chOff x="6125374" y="4577870"/>
            <a:chExt cx="243204" cy="508634"/>
          </a:xfrm>
        </p:grpSpPr>
        <p:sp>
          <p:nvSpPr>
            <p:cNvPr id="76" name="object 76"/>
            <p:cNvSpPr/>
            <p:nvPr/>
          </p:nvSpPr>
          <p:spPr>
            <a:xfrm>
              <a:off x="6176397" y="4597629"/>
              <a:ext cx="164465" cy="164465"/>
            </a:xfrm>
            <a:custGeom>
              <a:avLst/>
              <a:gdLst/>
              <a:ahLst/>
              <a:cxnLst/>
              <a:rect l="l" t="t" r="r" b="b"/>
              <a:pathLst>
                <a:path w="164464" h="164464">
                  <a:moveTo>
                    <a:pt x="82118" y="0"/>
                  </a:moveTo>
                  <a:lnTo>
                    <a:pt x="50162" y="6439"/>
                  </a:lnTo>
                  <a:lnTo>
                    <a:pt x="24059" y="24006"/>
                  </a:lnTo>
                  <a:lnTo>
                    <a:pt x="6456" y="50073"/>
                  </a:lnTo>
                  <a:lnTo>
                    <a:pt x="0" y="82011"/>
                  </a:lnTo>
                  <a:lnTo>
                    <a:pt x="6456" y="113965"/>
                  </a:lnTo>
                  <a:lnTo>
                    <a:pt x="24059" y="140067"/>
                  </a:lnTo>
                  <a:lnTo>
                    <a:pt x="50162" y="157670"/>
                  </a:lnTo>
                  <a:lnTo>
                    <a:pt x="82118" y="164126"/>
                  </a:lnTo>
                  <a:lnTo>
                    <a:pt x="114013" y="157670"/>
                  </a:lnTo>
                  <a:lnTo>
                    <a:pt x="140085" y="140067"/>
                  </a:lnTo>
                  <a:lnTo>
                    <a:pt x="157677" y="113965"/>
                  </a:lnTo>
                  <a:lnTo>
                    <a:pt x="164132" y="82011"/>
                  </a:lnTo>
                  <a:lnTo>
                    <a:pt x="157677" y="50073"/>
                  </a:lnTo>
                  <a:lnTo>
                    <a:pt x="140085" y="24006"/>
                  </a:lnTo>
                  <a:lnTo>
                    <a:pt x="114013" y="6439"/>
                  </a:lnTo>
                  <a:lnTo>
                    <a:pt x="82118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6176397" y="4597629"/>
              <a:ext cx="164465" cy="164465"/>
            </a:xfrm>
            <a:custGeom>
              <a:avLst/>
              <a:gdLst/>
              <a:ahLst/>
              <a:cxnLst/>
              <a:rect l="l" t="t" r="r" b="b"/>
              <a:pathLst>
                <a:path w="164464" h="164464">
                  <a:moveTo>
                    <a:pt x="164132" y="82011"/>
                  </a:moveTo>
                  <a:lnTo>
                    <a:pt x="157677" y="50073"/>
                  </a:lnTo>
                  <a:lnTo>
                    <a:pt x="140085" y="24006"/>
                  </a:lnTo>
                  <a:lnTo>
                    <a:pt x="114013" y="6439"/>
                  </a:lnTo>
                  <a:lnTo>
                    <a:pt x="82118" y="0"/>
                  </a:lnTo>
                  <a:lnTo>
                    <a:pt x="50162" y="6439"/>
                  </a:lnTo>
                  <a:lnTo>
                    <a:pt x="24059" y="24006"/>
                  </a:lnTo>
                  <a:lnTo>
                    <a:pt x="6456" y="50073"/>
                  </a:lnTo>
                  <a:lnTo>
                    <a:pt x="0" y="82011"/>
                  </a:lnTo>
                  <a:lnTo>
                    <a:pt x="6456" y="113965"/>
                  </a:lnTo>
                  <a:lnTo>
                    <a:pt x="24059" y="140067"/>
                  </a:lnTo>
                  <a:lnTo>
                    <a:pt x="50162" y="157670"/>
                  </a:lnTo>
                  <a:lnTo>
                    <a:pt x="82118" y="164126"/>
                  </a:lnTo>
                  <a:lnTo>
                    <a:pt x="114013" y="157670"/>
                  </a:lnTo>
                  <a:lnTo>
                    <a:pt x="140085" y="140067"/>
                  </a:lnTo>
                  <a:lnTo>
                    <a:pt x="157677" y="113965"/>
                  </a:lnTo>
                  <a:lnTo>
                    <a:pt x="164132" y="82011"/>
                  </a:lnTo>
                  <a:close/>
                </a:path>
              </a:pathLst>
            </a:custGeom>
            <a:ln w="7815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/>
            <p:cNvSpPr/>
            <p:nvPr/>
          </p:nvSpPr>
          <p:spPr>
            <a:xfrm>
              <a:off x="6160765" y="4581998"/>
              <a:ext cx="164132" cy="16412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6129502" y="4581998"/>
              <a:ext cx="234950" cy="500380"/>
            </a:xfrm>
            <a:custGeom>
              <a:avLst/>
              <a:gdLst/>
              <a:ahLst/>
              <a:cxnLst/>
              <a:rect l="l" t="t" r="r" b="b"/>
              <a:pathLst>
                <a:path w="234950" h="500379">
                  <a:moveTo>
                    <a:pt x="195395" y="82011"/>
                  </a:moveTo>
                  <a:lnTo>
                    <a:pt x="188941" y="50073"/>
                  </a:lnTo>
                  <a:lnTo>
                    <a:pt x="171349" y="24006"/>
                  </a:lnTo>
                  <a:lnTo>
                    <a:pt x="145276" y="6439"/>
                  </a:lnTo>
                  <a:lnTo>
                    <a:pt x="113381" y="0"/>
                  </a:lnTo>
                  <a:lnTo>
                    <a:pt x="81426" y="6439"/>
                  </a:lnTo>
                  <a:lnTo>
                    <a:pt x="55323" y="24006"/>
                  </a:lnTo>
                  <a:lnTo>
                    <a:pt x="37719" y="50073"/>
                  </a:lnTo>
                  <a:lnTo>
                    <a:pt x="31263" y="82011"/>
                  </a:lnTo>
                  <a:lnTo>
                    <a:pt x="37719" y="113965"/>
                  </a:lnTo>
                  <a:lnTo>
                    <a:pt x="55323" y="140067"/>
                  </a:lnTo>
                  <a:lnTo>
                    <a:pt x="81426" y="157670"/>
                  </a:lnTo>
                  <a:lnTo>
                    <a:pt x="113381" y="164126"/>
                  </a:lnTo>
                  <a:lnTo>
                    <a:pt x="145276" y="157670"/>
                  </a:lnTo>
                  <a:lnTo>
                    <a:pt x="171349" y="140067"/>
                  </a:lnTo>
                  <a:lnTo>
                    <a:pt x="188941" y="113965"/>
                  </a:lnTo>
                  <a:lnTo>
                    <a:pt x="195395" y="82011"/>
                  </a:lnTo>
                  <a:close/>
                </a:path>
                <a:path w="234950" h="500379">
                  <a:moveTo>
                    <a:pt x="117237" y="171942"/>
                  </a:moveTo>
                  <a:lnTo>
                    <a:pt x="117237" y="336069"/>
                  </a:lnTo>
                </a:path>
                <a:path w="234950" h="500379">
                  <a:moveTo>
                    <a:pt x="0" y="211020"/>
                  </a:moveTo>
                  <a:lnTo>
                    <a:pt x="117237" y="211020"/>
                  </a:lnTo>
                </a:path>
                <a:path w="234950" h="500379">
                  <a:moveTo>
                    <a:pt x="234475" y="211020"/>
                  </a:moveTo>
                  <a:lnTo>
                    <a:pt x="117237" y="211020"/>
                  </a:lnTo>
                </a:path>
                <a:path w="234950" h="500379">
                  <a:moveTo>
                    <a:pt x="117237" y="336069"/>
                  </a:moveTo>
                  <a:lnTo>
                    <a:pt x="211027" y="500195"/>
                  </a:lnTo>
                </a:path>
                <a:path w="234950" h="500379">
                  <a:moveTo>
                    <a:pt x="117237" y="336069"/>
                  </a:moveTo>
                  <a:lnTo>
                    <a:pt x="23447" y="500195"/>
                  </a:lnTo>
                </a:path>
              </a:pathLst>
            </a:custGeom>
            <a:ln w="78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0" name="object 80"/>
          <p:cNvSpPr txBox="1"/>
          <p:nvPr/>
        </p:nvSpPr>
        <p:spPr>
          <a:xfrm>
            <a:off x="6160244" y="5073141"/>
            <a:ext cx="205104" cy="1193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"/>
              </a:spcBef>
            </a:pPr>
            <a:r>
              <a:rPr dirty="0" sz="600" spc="-5" b="1">
                <a:latin typeface="Arial"/>
                <a:cs typeface="Arial"/>
              </a:rPr>
              <a:t>B</a:t>
            </a:r>
            <a:r>
              <a:rPr dirty="0" sz="600" spc="30" b="1">
                <a:latin typeface="Arial"/>
                <a:cs typeface="Arial"/>
              </a:rPr>
              <a:t>a</a:t>
            </a:r>
            <a:r>
              <a:rPr dirty="0" sz="600" spc="-5" b="1">
                <a:latin typeface="Arial"/>
                <a:cs typeface="Arial"/>
              </a:rPr>
              <a:t>n</a:t>
            </a:r>
            <a:r>
              <a:rPr dirty="0" sz="600" spc="5" b="1">
                <a:latin typeface="Arial"/>
                <a:cs typeface="Arial"/>
              </a:rPr>
              <a:t>k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81" name="object 81"/>
          <p:cNvGrpSpPr/>
          <p:nvPr/>
        </p:nvGrpSpPr>
        <p:grpSpPr>
          <a:xfrm>
            <a:off x="2551934" y="3303934"/>
            <a:ext cx="3550920" cy="1423035"/>
            <a:chOff x="2551934" y="3303934"/>
            <a:chExt cx="3550920" cy="1423035"/>
          </a:xfrm>
        </p:grpSpPr>
        <p:sp>
          <p:nvSpPr>
            <p:cNvPr id="82" name="object 82"/>
            <p:cNvSpPr/>
            <p:nvPr/>
          </p:nvSpPr>
          <p:spPr>
            <a:xfrm>
              <a:off x="2620192" y="3308062"/>
              <a:ext cx="3478529" cy="1414780"/>
            </a:xfrm>
            <a:custGeom>
              <a:avLst/>
              <a:gdLst/>
              <a:ahLst/>
              <a:cxnLst/>
              <a:rect l="l" t="t" r="r" b="b"/>
              <a:pathLst>
                <a:path w="3478529" h="1414779">
                  <a:moveTo>
                    <a:pt x="3478046" y="1414616"/>
                  </a:moveTo>
                  <a:lnTo>
                    <a:pt x="2110275" y="257913"/>
                  </a:lnTo>
                </a:path>
                <a:path w="3478529" h="1414779">
                  <a:moveTo>
                    <a:pt x="226659" y="0"/>
                  </a:moveTo>
                  <a:lnTo>
                    <a:pt x="171948" y="46893"/>
                  </a:lnTo>
                </a:path>
                <a:path w="3478529" h="1414779">
                  <a:moveTo>
                    <a:pt x="140685" y="78155"/>
                  </a:moveTo>
                  <a:lnTo>
                    <a:pt x="85974" y="125048"/>
                  </a:lnTo>
                </a:path>
                <a:path w="3478529" h="1414779">
                  <a:moveTo>
                    <a:pt x="54710" y="156311"/>
                  </a:moveTo>
                  <a:lnTo>
                    <a:pt x="0" y="211020"/>
                  </a:lnTo>
                </a:path>
                <a:path w="3478529" h="1414779">
                  <a:moveTo>
                    <a:pt x="226659" y="0"/>
                  </a:moveTo>
                  <a:lnTo>
                    <a:pt x="171948" y="117233"/>
                  </a:lnTo>
                </a:path>
                <a:path w="3478529" h="1414779">
                  <a:moveTo>
                    <a:pt x="226659" y="0"/>
                  </a:moveTo>
                  <a:lnTo>
                    <a:pt x="109421" y="46893"/>
                  </a:lnTo>
                </a:path>
              </a:pathLst>
            </a:custGeom>
            <a:ln w="78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/>
            <p:cNvSpPr/>
            <p:nvPr/>
          </p:nvSpPr>
          <p:spPr>
            <a:xfrm>
              <a:off x="2551934" y="3450305"/>
              <a:ext cx="368300" cy="86360"/>
            </a:xfrm>
            <a:custGeom>
              <a:avLst/>
              <a:gdLst/>
              <a:ahLst/>
              <a:cxnLst/>
              <a:rect l="l" t="t" r="r" b="b"/>
              <a:pathLst>
                <a:path w="368300" h="86360">
                  <a:moveTo>
                    <a:pt x="367865" y="0"/>
                  </a:moveTo>
                  <a:lnTo>
                    <a:pt x="0" y="0"/>
                  </a:lnTo>
                  <a:lnTo>
                    <a:pt x="0" y="85971"/>
                  </a:lnTo>
                  <a:lnTo>
                    <a:pt x="367865" y="85971"/>
                  </a:lnTo>
                  <a:lnTo>
                    <a:pt x="36786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4" name="object 84"/>
          <p:cNvSpPr txBox="1"/>
          <p:nvPr/>
        </p:nvSpPr>
        <p:spPr>
          <a:xfrm>
            <a:off x="2004044" y="3437605"/>
            <a:ext cx="924560" cy="432434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547370">
              <a:lnSpc>
                <a:spcPct val="100000"/>
              </a:lnSpc>
              <a:spcBef>
                <a:spcPts val="114"/>
              </a:spcBef>
            </a:pPr>
            <a:r>
              <a:rPr dirty="0" sz="600" spc="30">
                <a:latin typeface="Arial"/>
                <a:cs typeface="Arial"/>
              </a:rPr>
              <a:t>«</a:t>
            </a:r>
            <a:r>
              <a:rPr dirty="0" sz="600" spc="45">
                <a:latin typeface="Arial"/>
                <a:cs typeface="Arial"/>
              </a:rPr>
              <a:t>i</a:t>
            </a:r>
            <a:r>
              <a:rPr dirty="0" sz="600" spc="30">
                <a:latin typeface="Arial"/>
                <a:cs typeface="Arial"/>
              </a:rPr>
              <a:t>n</a:t>
            </a:r>
            <a:r>
              <a:rPr dirty="0" sz="600" spc="5">
                <a:latin typeface="Arial"/>
                <a:cs typeface="Arial"/>
              </a:rPr>
              <a:t>c</a:t>
            </a:r>
            <a:r>
              <a:rPr dirty="0" sz="600" spc="45">
                <a:latin typeface="Arial"/>
                <a:cs typeface="Arial"/>
              </a:rPr>
              <a:t>l</a:t>
            </a:r>
            <a:r>
              <a:rPr dirty="0" sz="600" spc="30">
                <a:latin typeface="Arial"/>
                <a:cs typeface="Arial"/>
              </a:rPr>
              <a:t>ude</a:t>
            </a:r>
            <a:r>
              <a:rPr dirty="0" sz="600" spc="5">
                <a:latin typeface="Arial"/>
                <a:cs typeface="Arial"/>
              </a:rPr>
              <a:t>»</a:t>
            </a:r>
            <a:endParaRPr sz="6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7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r>
              <a:rPr dirty="0" sz="600" b="1">
                <a:latin typeface="Arial"/>
                <a:cs typeface="Arial"/>
              </a:rPr>
              <a:t>Transfer</a:t>
            </a:r>
            <a:r>
              <a:rPr dirty="0" sz="600" spc="15" b="1">
                <a:latin typeface="Arial"/>
                <a:cs typeface="Arial"/>
              </a:rPr>
              <a:t> Money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85" name="object 85"/>
          <p:cNvGrpSpPr/>
          <p:nvPr/>
        </p:nvGrpSpPr>
        <p:grpSpPr>
          <a:xfrm>
            <a:off x="3550155" y="3159444"/>
            <a:ext cx="457834" cy="205104"/>
            <a:chOff x="3550155" y="3159444"/>
            <a:chExt cx="457834" cy="205104"/>
          </a:xfrm>
        </p:grpSpPr>
        <p:sp>
          <p:nvSpPr>
            <p:cNvPr id="86" name="object 86"/>
            <p:cNvSpPr/>
            <p:nvPr/>
          </p:nvSpPr>
          <p:spPr>
            <a:xfrm>
              <a:off x="3558092" y="3175197"/>
              <a:ext cx="445770" cy="156845"/>
            </a:xfrm>
            <a:custGeom>
              <a:avLst/>
              <a:gdLst/>
              <a:ahLst/>
              <a:cxnLst/>
              <a:rect l="l" t="t" r="r" b="b"/>
              <a:pathLst>
                <a:path w="445770" h="156845">
                  <a:moveTo>
                    <a:pt x="0" y="0"/>
                  </a:moveTo>
                  <a:lnTo>
                    <a:pt x="54710" y="15631"/>
                  </a:lnTo>
                </a:path>
                <a:path w="445770" h="156845">
                  <a:moveTo>
                    <a:pt x="85974" y="23446"/>
                  </a:moveTo>
                  <a:lnTo>
                    <a:pt x="140685" y="46893"/>
                  </a:lnTo>
                </a:path>
                <a:path w="445770" h="156845">
                  <a:moveTo>
                    <a:pt x="171948" y="54708"/>
                  </a:moveTo>
                  <a:lnTo>
                    <a:pt x="226659" y="78155"/>
                  </a:lnTo>
                </a:path>
                <a:path w="445770" h="156845">
                  <a:moveTo>
                    <a:pt x="257922" y="85971"/>
                  </a:moveTo>
                  <a:lnTo>
                    <a:pt x="312633" y="109417"/>
                  </a:lnTo>
                </a:path>
                <a:path w="445770" h="156845">
                  <a:moveTo>
                    <a:pt x="343896" y="117233"/>
                  </a:moveTo>
                  <a:lnTo>
                    <a:pt x="398607" y="132864"/>
                  </a:lnTo>
                </a:path>
                <a:path w="445770" h="156845">
                  <a:moveTo>
                    <a:pt x="429870" y="148495"/>
                  </a:moveTo>
                  <a:lnTo>
                    <a:pt x="445502" y="156311"/>
                  </a:lnTo>
                </a:path>
              </a:pathLst>
            </a:custGeom>
            <a:ln w="78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/>
            <p:cNvSpPr/>
            <p:nvPr/>
          </p:nvSpPr>
          <p:spPr>
            <a:xfrm>
              <a:off x="3558092" y="3167382"/>
              <a:ext cx="125095" cy="8255"/>
            </a:xfrm>
            <a:custGeom>
              <a:avLst/>
              <a:gdLst/>
              <a:ahLst/>
              <a:cxnLst/>
              <a:rect l="l" t="t" r="r" b="b"/>
              <a:pathLst>
                <a:path w="125095" h="8255">
                  <a:moveTo>
                    <a:pt x="-3907" y="3907"/>
                  </a:moveTo>
                  <a:lnTo>
                    <a:pt x="128961" y="3907"/>
                  </a:lnTo>
                </a:path>
              </a:pathLst>
            </a:custGeom>
            <a:ln w="1563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/>
            <p:cNvSpPr/>
            <p:nvPr/>
          </p:nvSpPr>
          <p:spPr>
            <a:xfrm>
              <a:off x="3558092" y="3175197"/>
              <a:ext cx="93980" cy="86360"/>
            </a:xfrm>
            <a:custGeom>
              <a:avLst/>
              <a:gdLst/>
              <a:ahLst/>
              <a:cxnLst/>
              <a:rect l="l" t="t" r="r" b="b"/>
              <a:pathLst>
                <a:path w="93979" h="86360">
                  <a:moveTo>
                    <a:pt x="0" y="0"/>
                  </a:moveTo>
                  <a:lnTo>
                    <a:pt x="93790" y="85971"/>
                  </a:lnTo>
                </a:path>
              </a:pathLst>
            </a:custGeom>
            <a:ln w="78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/>
            <p:cNvSpPr/>
            <p:nvPr/>
          </p:nvSpPr>
          <p:spPr>
            <a:xfrm>
              <a:off x="3616450" y="3278050"/>
              <a:ext cx="368300" cy="86360"/>
            </a:xfrm>
            <a:custGeom>
              <a:avLst/>
              <a:gdLst/>
              <a:ahLst/>
              <a:cxnLst/>
              <a:rect l="l" t="t" r="r" b="b"/>
              <a:pathLst>
                <a:path w="368300" h="86360">
                  <a:moveTo>
                    <a:pt x="367865" y="0"/>
                  </a:moveTo>
                  <a:lnTo>
                    <a:pt x="0" y="0"/>
                  </a:lnTo>
                  <a:lnTo>
                    <a:pt x="0" y="85971"/>
                  </a:lnTo>
                  <a:lnTo>
                    <a:pt x="367865" y="85971"/>
                  </a:lnTo>
                  <a:lnTo>
                    <a:pt x="36786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0" name="object 90"/>
          <p:cNvSpPr txBox="1"/>
          <p:nvPr/>
        </p:nvSpPr>
        <p:spPr>
          <a:xfrm>
            <a:off x="3616450" y="3265350"/>
            <a:ext cx="376555" cy="1193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"/>
              </a:spcBef>
            </a:pPr>
            <a:r>
              <a:rPr dirty="0" sz="600" spc="30">
                <a:latin typeface="Arial"/>
                <a:cs typeface="Arial"/>
              </a:rPr>
              <a:t>«</a:t>
            </a:r>
            <a:r>
              <a:rPr dirty="0" sz="600" spc="45">
                <a:latin typeface="Arial"/>
                <a:cs typeface="Arial"/>
              </a:rPr>
              <a:t>i</a:t>
            </a:r>
            <a:r>
              <a:rPr dirty="0" sz="600" spc="30">
                <a:latin typeface="Arial"/>
                <a:cs typeface="Arial"/>
              </a:rPr>
              <a:t>n</a:t>
            </a:r>
            <a:r>
              <a:rPr dirty="0" sz="600" spc="5">
                <a:latin typeface="Arial"/>
                <a:cs typeface="Arial"/>
              </a:rPr>
              <a:t>c</a:t>
            </a:r>
            <a:r>
              <a:rPr dirty="0" sz="600" spc="45">
                <a:latin typeface="Arial"/>
                <a:cs typeface="Arial"/>
              </a:rPr>
              <a:t>l</a:t>
            </a:r>
            <a:r>
              <a:rPr dirty="0" sz="600" spc="30">
                <a:latin typeface="Arial"/>
                <a:cs typeface="Arial"/>
              </a:rPr>
              <a:t>ude</a:t>
            </a:r>
            <a:r>
              <a:rPr dirty="0" sz="600" spc="5">
                <a:latin typeface="Arial"/>
                <a:cs typeface="Arial"/>
              </a:rPr>
              <a:t>»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91" name="object 91"/>
          <p:cNvGrpSpPr/>
          <p:nvPr/>
        </p:nvGrpSpPr>
        <p:grpSpPr>
          <a:xfrm>
            <a:off x="1662533" y="3522770"/>
            <a:ext cx="2432050" cy="2376805"/>
            <a:chOff x="1662533" y="3522770"/>
            <a:chExt cx="2432050" cy="2376805"/>
          </a:xfrm>
        </p:grpSpPr>
        <p:sp>
          <p:nvSpPr>
            <p:cNvPr id="92" name="object 92"/>
            <p:cNvSpPr/>
            <p:nvPr/>
          </p:nvSpPr>
          <p:spPr>
            <a:xfrm>
              <a:off x="1666660" y="3526898"/>
              <a:ext cx="2384425" cy="2368550"/>
            </a:xfrm>
            <a:custGeom>
              <a:avLst/>
              <a:gdLst/>
              <a:ahLst/>
              <a:cxnLst/>
              <a:rect l="l" t="t" r="r" b="b"/>
              <a:pathLst>
                <a:path w="2384425" h="2368550">
                  <a:moveTo>
                    <a:pt x="0" y="1398985"/>
                  </a:moveTo>
                  <a:lnTo>
                    <a:pt x="2383829" y="578351"/>
                  </a:lnTo>
                </a:path>
                <a:path w="2384425" h="2368550">
                  <a:moveTo>
                    <a:pt x="0" y="1359907"/>
                  </a:moveTo>
                  <a:lnTo>
                    <a:pt x="2336934" y="0"/>
                  </a:lnTo>
                </a:path>
                <a:path w="2384425" h="2368550">
                  <a:moveTo>
                    <a:pt x="0" y="1219227"/>
                  </a:moveTo>
                  <a:lnTo>
                    <a:pt x="453318" y="562720"/>
                  </a:lnTo>
                </a:path>
                <a:path w="2384425" h="2368550">
                  <a:moveTo>
                    <a:pt x="0" y="1484956"/>
                  </a:moveTo>
                  <a:lnTo>
                    <a:pt x="1555350" y="1821025"/>
                  </a:lnTo>
                </a:path>
                <a:path w="2384425" h="2368550">
                  <a:moveTo>
                    <a:pt x="0" y="1516218"/>
                  </a:moveTo>
                  <a:lnTo>
                    <a:pt x="1922695" y="2368114"/>
                  </a:lnTo>
                </a:path>
                <a:path w="2384425" h="2368550">
                  <a:moveTo>
                    <a:pt x="1993037" y="1227043"/>
                  </a:moveTo>
                  <a:lnTo>
                    <a:pt x="2110275" y="1172334"/>
                  </a:lnTo>
                </a:path>
                <a:path w="2384425" h="2368550">
                  <a:moveTo>
                    <a:pt x="1993037" y="1227043"/>
                  </a:moveTo>
                  <a:lnTo>
                    <a:pt x="2110275" y="1266120"/>
                  </a:lnTo>
                </a:path>
              </a:pathLst>
            </a:custGeom>
            <a:ln w="78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/>
            <p:cNvSpPr/>
            <p:nvPr/>
          </p:nvSpPr>
          <p:spPr>
            <a:xfrm>
              <a:off x="3749632" y="4772906"/>
              <a:ext cx="344805" cy="86360"/>
            </a:xfrm>
            <a:custGeom>
              <a:avLst/>
              <a:gdLst/>
              <a:ahLst/>
              <a:cxnLst/>
              <a:rect l="l" t="t" r="r" b="b"/>
              <a:pathLst>
                <a:path w="344804" h="86360">
                  <a:moveTo>
                    <a:pt x="344417" y="0"/>
                  </a:moveTo>
                  <a:lnTo>
                    <a:pt x="0" y="0"/>
                  </a:lnTo>
                  <a:lnTo>
                    <a:pt x="0" y="85971"/>
                  </a:lnTo>
                  <a:lnTo>
                    <a:pt x="344417" y="85971"/>
                  </a:lnTo>
                  <a:lnTo>
                    <a:pt x="34441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4" name="object 94"/>
          <p:cNvSpPr txBox="1"/>
          <p:nvPr/>
        </p:nvSpPr>
        <p:spPr>
          <a:xfrm>
            <a:off x="3659698" y="4634741"/>
            <a:ext cx="516255" cy="245110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algn="ctr" marR="5080">
              <a:lnSpc>
                <a:spcPct val="100000"/>
              </a:lnSpc>
              <a:spcBef>
                <a:spcPts val="240"/>
              </a:spcBef>
              <a:tabLst>
                <a:tab pos="502920" algn="l"/>
              </a:tabLst>
            </a:pPr>
            <a:r>
              <a:rPr dirty="0" u="sng" sz="6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6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endParaRPr sz="600">
              <a:latin typeface="Arial"/>
              <a:cs typeface="Arial"/>
            </a:endParaRPr>
          </a:p>
          <a:p>
            <a:pPr algn="ctr" marL="3175">
              <a:lnSpc>
                <a:spcPct val="100000"/>
              </a:lnSpc>
              <a:spcBef>
                <a:spcPts val="140"/>
              </a:spcBef>
            </a:pPr>
            <a:r>
              <a:rPr dirty="0" sz="600" spc="20">
                <a:latin typeface="Arial"/>
                <a:cs typeface="Arial"/>
              </a:rPr>
              <a:t>«extend»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95" name="object 95"/>
          <p:cNvGrpSpPr/>
          <p:nvPr/>
        </p:nvGrpSpPr>
        <p:grpSpPr>
          <a:xfrm>
            <a:off x="3350972" y="7094680"/>
            <a:ext cx="977265" cy="289560"/>
            <a:chOff x="3350972" y="7094680"/>
            <a:chExt cx="977265" cy="289560"/>
          </a:xfrm>
        </p:grpSpPr>
        <p:sp>
          <p:nvSpPr>
            <p:cNvPr id="96" name="object 96"/>
            <p:cNvSpPr/>
            <p:nvPr/>
          </p:nvSpPr>
          <p:spPr>
            <a:xfrm>
              <a:off x="3354880" y="7098587"/>
              <a:ext cx="203835" cy="281940"/>
            </a:xfrm>
            <a:custGeom>
              <a:avLst/>
              <a:gdLst/>
              <a:ahLst/>
              <a:cxnLst/>
              <a:rect l="l" t="t" r="r" b="b"/>
              <a:pathLst>
                <a:path w="203835" h="281940">
                  <a:moveTo>
                    <a:pt x="0" y="281360"/>
                  </a:moveTo>
                  <a:lnTo>
                    <a:pt x="203211" y="0"/>
                  </a:lnTo>
                </a:path>
              </a:pathLst>
            </a:custGeom>
            <a:ln w="78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/>
            <p:cNvSpPr/>
            <p:nvPr/>
          </p:nvSpPr>
          <p:spPr>
            <a:xfrm>
              <a:off x="3444762" y="7094680"/>
              <a:ext cx="117237" cy="132864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/>
            <p:cNvSpPr/>
            <p:nvPr/>
          </p:nvSpPr>
          <p:spPr>
            <a:xfrm>
              <a:off x="4042674" y="7098587"/>
              <a:ext cx="281940" cy="273685"/>
            </a:xfrm>
            <a:custGeom>
              <a:avLst/>
              <a:gdLst/>
              <a:ahLst/>
              <a:cxnLst/>
              <a:rect l="l" t="t" r="r" b="b"/>
              <a:pathLst>
                <a:path w="281939" h="273684">
                  <a:moveTo>
                    <a:pt x="281370" y="273544"/>
                  </a:moveTo>
                  <a:lnTo>
                    <a:pt x="0" y="0"/>
                  </a:lnTo>
                </a:path>
              </a:pathLst>
            </a:custGeom>
            <a:ln w="78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/>
            <p:cNvSpPr/>
            <p:nvPr/>
          </p:nvSpPr>
          <p:spPr>
            <a:xfrm>
              <a:off x="4038766" y="7094680"/>
              <a:ext cx="132869" cy="12504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0" name="object 100"/>
          <p:cNvSpPr/>
          <p:nvPr/>
        </p:nvSpPr>
        <p:spPr>
          <a:xfrm>
            <a:off x="1666660" y="3917675"/>
            <a:ext cx="4431665" cy="2767330"/>
          </a:xfrm>
          <a:custGeom>
            <a:avLst/>
            <a:gdLst/>
            <a:ahLst/>
            <a:cxnLst/>
            <a:rect l="l" t="t" r="r" b="b"/>
            <a:pathLst>
              <a:path w="4431665" h="2767329">
                <a:moveTo>
                  <a:pt x="0" y="1039469"/>
                </a:moveTo>
                <a:lnTo>
                  <a:pt x="1172375" y="906605"/>
                </a:lnTo>
              </a:path>
              <a:path w="4431665" h="2767329">
                <a:moveTo>
                  <a:pt x="4431577" y="890973"/>
                </a:moveTo>
                <a:lnTo>
                  <a:pt x="1055137" y="0"/>
                </a:lnTo>
              </a:path>
              <a:path w="4431665" h="2767329">
                <a:moveTo>
                  <a:pt x="4431577" y="953498"/>
                </a:moveTo>
                <a:lnTo>
                  <a:pt x="2383829" y="1180149"/>
                </a:lnTo>
                <a:lnTo>
                  <a:pt x="1993037" y="1023838"/>
                </a:lnTo>
              </a:path>
              <a:path w="4431665" h="2767329">
                <a:moveTo>
                  <a:pt x="4431577" y="859711"/>
                </a:moveTo>
                <a:lnTo>
                  <a:pt x="3204491" y="257913"/>
                </a:lnTo>
              </a:path>
              <a:path w="4431665" h="2767329">
                <a:moveTo>
                  <a:pt x="4431577" y="1086362"/>
                </a:moveTo>
                <a:lnTo>
                  <a:pt x="2743357" y="1946074"/>
                </a:lnTo>
              </a:path>
              <a:path w="4431665" h="2767329">
                <a:moveTo>
                  <a:pt x="4431577" y="1156702"/>
                </a:moveTo>
                <a:lnTo>
                  <a:pt x="4165839" y="1430247"/>
                </a:lnTo>
                <a:lnTo>
                  <a:pt x="2516698" y="2766708"/>
                </a:lnTo>
              </a:path>
              <a:path w="4431665" h="2767329">
                <a:moveTo>
                  <a:pt x="4431577" y="1023838"/>
                </a:moveTo>
                <a:lnTo>
                  <a:pt x="2376013" y="1430247"/>
                </a:lnTo>
              </a:path>
              <a:path w="4431665" h="2767329">
                <a:moveTo>
                  <a:pt x="0" y="1187965"/>
                </a:moveTo>
                <a:lnTo>
                  <a:pt x="1766378" y="2633843"/>
                </a:lnTo>
              </a:path>
            </a:pathLst>
          </a:custGeom>
          <a:ln w="781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4" y="886459"/>
            <a:ext cx="5482590" cy="1376045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2700" marR="5080">
              <a:lnSpc>
                <a:spcPts val="1380"/>
              </a:lnSpc>
              <a:spcBef>
                <a:spcPts val="195"/>
              </a:spcBef>
            </a:pPr>
            <a:r>
              <a:rPr dirty="0" sz="1200" spc="-5" b="1">
                <a:latin typeface="Times New Roman"/>
                <a:cs typeface="Times New Roman"/>
              </a:rPr>
              <a:t>Sequence Diagram: </a:t>
            </a:r>
            <a:r>
              <a:rPr dirty="0" sz="1200" spc="-5">
                <a:latin typeface="Times New Roman"/>
                <a:cs typeface="Times New Roman"/>
              </a:rPr>
              <a:t>Sequence diagrams </a:t>
            </a:r>
            <a:r>
              <a:rPr dirty="0" sz="1200">
                <a:latin typeface="Times New Roman"/>
                <a:cs typeface="Times New Roman"/>
              </a:rPr>
              <a:t>typically </a:t>
            </a:r>
            <a:r>
              <a:rPr dirty="0" sz="1200" spc="-5">
                <a:latin typeface="Times New Roman"/>
                <a:cs typeface="Times New Roman"/>
              </a:rPr>
              <a:t>show </a:t>
            </a:r>
            <a:r>
              <a:rPr dirty="0" sz="1200">
                <a:latin typeface="Times New Roman"/>
                <a:cs typeface="Times New Roman"/>
              </a:rPr>
              <a:t>the flow of functionality </a:t>
            </a:r>
            <a:r>
              <a:rPr dirty="0" sz="1200" spc="-5">
                <a:latin typeface="Times New Roman"/>
                <a:cs typeface="Times New Roman"/>
              </a:rPr>
              <a:t>through 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-5">
                <a:latin typeface="Times New Roman"/>
                <a:cs typeface="Times New Roman"/>
              </a:rPr>
              <a:t>use case, and consist </a:t>
            </a:r>
            <a:r>
              <a:rPr dirty="0" sz="1200">
                <a:latin typeface="Times New Roman"/>
                <a:cs typeface="Times New Roman"/>
              </a:rPr>
              <a:t>of the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following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15"/>
              </a:lnSpc>
            </a:pPr>
            <a:r>
              <a:rPr dirty="0" sz="1200" spc="-5">
                <a:latin typeface="Times New Roman"/>
                <a:cs typeface="Times New Roman"/>
              </a:rPr>
              <a:t>components: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ts val="1380"/>
              </a:lnSpc>
              <a:buAutoNum type="arabicPeriod"/>
              <a:tabLst>
                <a:tab pos="165100" algn="l"/>
              </a:tabLst>
            </a:pPr>
            <a:r>
              <a:rPr dirty="0" sz="1200" spc="-5">
                <a:latin typeface="Times New Roman"/>
                <a:cs typeface="Times New Roman"/>
              </a:rPr>
              <a:t>Actors </a:t>
            </a:r>
            <a:r>
              <a:rPr dirty="0" sz="1200">
                <a:latin typeface="Times New Roman"/>
                <a:cs typeface="Times New Roman"/>
              </a:rPr>
              <a:t>, </a:t>
            </a:r>
            <a:r>
              <a:rPr dirty="0" sz="1200" spc="-5">
                <a:latin typeface="Times New Roman"/>
                <a:cs typeface="Times New Roman"/>
              </a:rPr>
              <a:t>involved </a:t>
            </a:r>
            <a:r>
              <a:rPr dirty="0" sz="1200">
                <a:latin typeface="Times New Roman"/>
                <a:cs typeface="Times New Roman"/>
              </a:rPr>
              <a:t>in 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functionality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ts val="1380"/>
              </a:lnSpc>
              <a:buAutoNum type="arabicPeriod"/>
              <a:tabLst>
                <a:tab pos="165100" algn="l"/>
              </a:tabLst>
            </a:pPr>
            <a:r>
              <a:rPr dirty="0" sz="1200" spc="-5">
                <a:latin typeface="Times New Roman"/>
                <a:cs typeface="Times New Roman"/>
              </a:rPr>
              <a:t>Objects </a:t>
            </a:r>
            <a:r>
              <a:rPr dirty="0" sz="1200">
                <a:latin typeface="Times New Roman"/>
                <a:cs typeface="Times New Roman"/>
              </a:rPr>
              <a:t>, </a:t>
            </a:r>
            <a:r>
              <a:rPr dirty="0" sz="1200" spc="-5">
                <a:latin typeface="Times New Roman"/>
                <a:cs typeface="Times New Roman"/>
              </a:rPr>
              <a:t>that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-5">
                <a:latin typeface="Times New Roman"/>
                <a:cs typeface="Times New Roman"/>
              </a:rPr>
              <a:t>system needs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5">
                <a:latin typeface="Times New Roman"/>
                <a:cs typeface="Times New Roman"/>
              </a:rPr>
              <a:t>provide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functionality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ts val="1410"/>
              </a:lnSpc>
              <a:buAutoNum type="arabicPeriod"/>
              <a:tabLst>
                <a:tab pos="165100" algn="l"/>
              </a:tabLst>
            </a:pPr>
            <a:r>
              <a:rPr dirty="0" sz="1200" spc="-5">
                <a:latin typeface="Times New Roman"/>
                <a:cs typeface="Times New Roman"/>
              </a:rPr>
              <a:t>Messages </a:t>
            </a:r>
            <a:r>
              <a:rPr dirty="0" sz="1200">
                <a:latin typeface="Times New Roman"/>
                <a:cs typeface="Times New Roman"/>
              </a:rPr>
              <a:t>, </a:t>
            </a:r>
            <a:r>
              <a:rPr dirty="0" sz="1200" spc="-5">
                <a:latin typeface="Times New Roman"/>
                <a:cs typeface="Times New Roman"/>
              </a:rPr>
              <a:t>which represent communication between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objects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50"/>
              </a:spcBef>
            </a:pPr>
            <a:r>
              <a:rPr dirty="0" sz="1200" spc="-5">
                <a:latin typeface="Times New Roman"/>
                <a:cs typeface="Times New Roman"/>
              </a:rPr>
              <a:t>Here, is </a:t>
            </a:r>
            <a:r>
              <a:rPr dirty="0" sz="1200">
                <a:latin typeface="Times New Roman"/>
                <a:cs typeface="Times New Roman"/>
              </a:rPr>
              <a:t>an example of </a:t>
            </a:r>
            <a:r>
              <a:rPr dirty="0" sz="1200" spc="-5">
                <a:latin typeface="Times New Roman"/>
                <a:cs typeface="Times New Roman"/>
              </a:rPr>
              <a:t>Sequence diagram </a:t>
            </a:r>
            <a:r>
              <a:rPr dirty="0" sz="1200">
                <a:latin typeface="Times New Roman"/>
                <a:cs typeface="Times New Roman"/>
              </a:rPr>
              <a:t>for withdrawing </a:t>
            </a:r>
            <a:r>
              <a:rPr dirty="0" sz="1200" spc="-5">
                <a:latin typeface="Times New Roman"/>
                <a:cs typeface="Times New Roman"/>
              </a:rPr>
              <a:t>amount from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ATM.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3000" y="2372105"/>
            <a:ext cx="5473700" cy="52984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4" y="886459"/>
            <a:ext cx="5470525" cy="202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Communication/Collaboration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Diagrams</a:t>
            </a: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ct val="103200"/>
              </a:lnSpc>
              <a:spcBef>
                <a:spcPts val="820"/>
              </a:spcBef>
            </a:pPr>
            <a:r>
              <a:rPr dirty="0" sz="1200" spc="-5">
                <a:latin typeface="Times New Roman"/>
                <a:cs typeface="Times New Roman"/>
              </a:rPr>
              <a:t>A Communication </a:t>
            </a:r>
            <a:r>
              <a:rPr dirty="0" sz="1200">
                <a:latin typeface="Times New Roman"/>
                <a:cs typeface="Times New Roman"/>
              </a:rPr>
              <a:t>or </a:t>
            </a:r>
            <a:r>
              <a:rPr dirty="0" sz="1200" spc="-5">
                <a:latin typeface="Times New Roman"/>
                <a:cs typeface="Times New Roman"/>
              </a:rPr>
              <a:t>Collaboration diagram, as shown is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-5">
                <a:latin typeface="Times New Roman"/>
                <a:cs typeface="Times New Roman"/>
              </a:rPr>
              <a:t>directed graph </a:t>
            </a:r>
            <a:r>
              <a:rPr dirty="0" sz="1200">
                <a:latin typeface="Times New Roman"/>
                <a:cs typeface="Times New Roman"/>
              </a:rPr>
              <a:t>that </a:t>
            </a:r>
            <a:r>
              <a:rPr dirty="0" sz="1200" spc="-5">
                <a:latin typeface="Times New Roman"/>
                <a:cs typeface="Times New Roman"/>
              </a:rPr>
              <a:t>uses  objects </a:t>
            </a:r>
            <a:r>
              <a:rPr dirty="0" sz="1200">
                <a:latin typeface="Times New Roman"/>
                <a:cs typeface="Times New Roman"/>
              </a:rPr>
              <a:t>and actors </a:t>
            </a:r>
            <a:r>
              <a:rPr dirty="0" sz="1200" spc="-10">
                <a:latin typeface="Times New Roman"/>
                <a:cs typeface="Times New Roman"/>
              </a:rPr>
              <a:t>as </a:t>
            </a:r>
            <a:r>
              <a:rPr dirty="0" sz="1200" spc="-5">
                <a:latin typeface="Times New Roman"/>
                <a:cs typeface="Times New Roman"/>
              </a:rPr>
              <a:t>graph nodes. </a:t>
            </a:r>
            <a:r>
              <a:rPr dirty="0" sz="1200">
                <a:latin typeface="Times New Roman"/>
                <a:cs typeface="Times New Roman"/>
              </a:rPr>
              <a:t>The focus of the </a:t>
            </a:r>
            <a:r>
              <a:rPr dirty="0" sz="1200" spc="-5">
                <a:latin typeface="Times New Roman"/>
                <a:cs typeface="Times New Roman"/>
              </a:rPr>
              <a:t>collaboration diagram is </a:t>
            </a:r>
            <a:r>
              <a:rPr dirty="0" sz="1200">
                <a:latin typeface="Times New Roman"/>
                <a:cs typeface="Times New Roman"/>
              </a:rPr>
              <a:t>on the </a:t>
            </a:r>
            <a:r>
              <a:rPr dirty="0" sz="1200" spc="-5">
                <a:latin typeface="Times New Roman"/>
                <a:cs typeface="Times New Roman"/>
              </a:rPr>
              <a:t>roles 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>
                <a:latin typeface="Times New Roman"/>
                <a:cs typeface="Times New Roman"/>
              </a:rPr>
              <a:t>objects as </a:t>
            </a:r>
            <a:r>
              <a:rPr dirty="0" sz="1200" spc="5">
                <a:latin typeface="Times New Roman"/>
                <a:cs typeface="Times New Roman"/>
              </a:rPr>
              <a:t>they </a:t>
            </a:r>
            <a:r>
              <a:rPr dirty="0" sz="1200" spc="-5">
                <a:latin typeface="Times New Roman"/>
                <a:cs typeface="Times New Roman"/>
              </a:rPr>
              <a:t>interact </a:t>
            </a:r>
            <a:r>
              <a:rPr dirty="0" sz="1200">
                <a:latin typeface="Times New Roman"/>
                <a:cs typeface="Times New Roman"/>
              </a:rPr>
              <a:t>to realize a </a:t>
            </a:r>
            <a:r>
              <a:rPr dirty="0" sz="1200" spc="-5">
                <a:latin typeface="Times New Roman"/>
                <a:cs typeface="Times New Roman"/>
              </a:rPr>
              <a:t>system </a:t>
            </a:r>
            <a:r>
              <a:rPr dirty="0" sz="1200">
                <a:latin typeface="Times New Roman"/>
                <a:cs typeface="Times New Roman"/>
              </a:rPr>
              <a:t>function. </a:t>
            </a:r>
            <a:r>
              <a:rPr dirty="0" sz="1200" spc="-5">
                <a:latin typeface="Times New Roman"/>
                <a:cs typeface="Times New Roman"/>
              </a:rPr>
              <a:t>Directional </a:t>
            </a:r>
            <a:r>
              <a:rPr dirty="0" sz="1200">
                <a:latin typeface="Times New Roman"/>
                <a:cs typeface="Times New Roman"/>
              </a:rPr>
              <a:t>links </a:t>
            </a:r>
            <a:r>
              <a:rPr dirty="0" sz="1200" spc="-5">
                <a:latin typeface="Times New Roman"/>
                <a:cs typeface="Times New Roman"/>
              </a:rPr>
              <a:t>are </a:t>
            </a:r>
            <a:r>
              <a:rPr dirty="0" sz="1200">
                <a:latin typeface="Times New Roman"/>
                <a:cs typeface="Times New Roman"/>
              </a:rPr>
              <a:t>used to  </a:t>
            </a:r>
            <a:r>
              <a:rPr dirty="0" sz="1200" spc="-5">
                <a:latin typeface="Times New Roman"/>
                <a:cs typeface="Times New Roman"/>
              </a:rPr>
              <a:t>indicate communication between </a:t>
            </a:r>
            <a:r>
              <a:rPr dirty="0" sz="1200">
                <a:latin typeface="Times New Roman"/>
                <a:cs typeface="Times New Roman"/>
              </a:rPr>
              <a:t>objects. These links </a:t>
            </a:r>
            <a:r>
              <a:rPr dirty="0" sz="1200" spc="-5">
                <a:latin typeface="Times New Roman"/>
                <a:cs typeface="Times New Roman"/>
              </a:rPr>
              <a:t>are </a:t>
            </a:r>
            <a:r>
              <a:rPr dirty="0" sz="1200">
                <a:latin typeface="Times New Roman"/>
                <a:cs typeface="Times New Roman"/>
              </a:rPr>
              <a:t>labeled using </a:t>
            </a:r>
            <a:r>
              <a:rPr dirty="0" sz="1200" spc="-5">
                <a:latin typeface="Times New Roman"/>
                <a:cs typeface="Times New Roman"/>
              </a:rPr>
              <a:t>appropriate  messages. </a:t>
            </a:r>
            <a:r>
              <a:rPr dirty="0" sz="1200">
                <a:latin typeface="Times New Roman"/>
                <a:cs typeface="Times New Roman"/>
              </a:rPr>
              <a:t>Each </a:t>
            </a:r>
            <a:r>
              <a:rPr dirty="0" sz="1200" spc="-5">
                <a:latin typeface="Times New Roman"/>
                <a:cs typeface="Times New Roman"/>
              </a:rPr>
              <a:t>message is prefixed </a:t>
            </a:r>
            <a:r>
              <a:rPr dirty="0" sz="1200">
                <a:latin typeface="Times New Roman"/>
                <a:cs typeface="Times New Roman"/>
              </a:rPr>
              <a:t>with a </a:t>
            </a:r>
            <a:r>
              <a:rPr dirty="0" sz="1200" spc="-5">
                <a:latin typeface="Times New Roman"/>
                <a:cs typeface="Times New Roman"/>
              </a:rPr>
              <a:t>sequence </a:t>
            </a:r>
            <a:r>
              <a:rPr dirty="0" sz="1200">
                <a:latin typeface="Times New Roman"/>
                <a:cs typeface="Times New Roman"/>
              </a:rPr>
              <a:t>number indicating the time </a:t>
            </a:r>
            <a:r>
              <a:rPr dirty="0" sz="1200" spc="-5">
                <a:latin typeface="Times New Roman"/>
                <a:cs typeface="Times New Roman"/>
              </a:rPr>
              <a:t>ordering  needed </a:t>
            </a:r>
            <a:r>
              <a:rPr dirty="0" sz="1200">
                <a:latin typeface="Times New Roman"/>
                <a:cs typeface="Times New Roman"/>
              </a:rPr>
              <a:t>to realize the </a:t>
            </a:r>
            <a:r>
              <a:rPr dirty="0" sz="1200" spc="-5">
                <a:latin typeface="Times New Roman"/>
                <a:cs typeface="Times New Roman"/>
              </a:rPr>
              <a:t>system function.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Here is </a:t>
            </a:r>
            <a:r>
              <a:rPr dirty="0" sz="1200">
                <a:latin typeface="Times New Roman"/>
                <a:cs typeface="Times New Roman"/>
              </a:rPr>
              <a:t>an example of the </a:t>
            </a:r>
            <a:r>
              <a:rPr dirty="0" sz="1200" spc="-5">
                <a:latin typeface="Times New Roman"/>
                <a:cs typeface="Times New Roman"/>
              </a:rPr>
              <a:t>Check Balance communication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diagram: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30604" y="5817489"/>
            <a:ext cx="40043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Here is </a:t>
            </a:r>
            <a:r>
              <a:rPr dirty="0" sz="1200">
                <a:latin typeface="Times New Roman"/>
                <a:cs typeface="Times New Roman"/>
              </a:rPr>
              <a:t>an example of the </a:t>
            </a:r>
            <a:r>
              <a:rPr dirty="0" sz="1200" spc="-5">
                <a:latin typeface="Times New Roman"/>
                <a:cs typeface="Times New Roman"/>
              </a:rPr>
              <a:t>Deposit Cash communication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diagram: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3023616"/>
            <a:ext cx="4533138" cy="27049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6425565"/>
            <a:ext cx="5545455" cy="249542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4" y="886459"/>
            <a:ext cx="5509895" cy="21272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Times New Roman"/>
                <a:cs typeface="Times New Roman"/>
              </a:rPr>
              <a:t>For </a:t>
            </a:r>
            <a:r>
              <a:rPr dirty="0" sz="1200" spc="-5">
                <a:latin typeface="Times New Roman"/>
                <a:cs typeface="Times New Roman"/>
              </a:rPr>
              <a:t>behavior: State, </a:t>
            </a:r>
            <a:r>
              <a:rPr dirty="0" sz="1200">
                <a:latin typeface="Times New Roman"/>
                <a:cs typeface="Times New Roman"/>
              </a:rPr>
              <a:t>Activity</a:t>
            </a:r>
            <a:r>
              <a:rPr dirty="0" sz="1200" spc="-5">
                <a:latin typeface="Times New Roman"/>
                <a:cs typeface="Times New Roman"/>
              </a:rPr>
              <a:t> Diagram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03099"/>
              </a:lnSpc>
              <a:spcBef>
                <a:spcPts val="819"/>
              </a:spcBef>
            </a:pPr>
            <a:r>
              <a:rPr dirty="0" sz="1200">
                <a:latin typeface="Times New Roman"/>
                <a:cs typeface="Times New Roman"/>
              </a:rPr>
              <a:t>State </a:t>
            </a:r>
            <a:r>
              <a:rPr dirty="0" sz="1200" spc="-5">
                <a:latin typeface="Times New Roman"/>
                <a:cs typeface="Times New Roman"/>
              </a:rPr>
              <a:t>Diagram:- </a:t>
            </a:r>
            <a:r>
              <a:rPr dirty="0" sz="1200">
                <a:latin typeface="Times New Roman"/>
                <a:cs typeface="Times New Roman"/>
              </a:rPr>
              <a:t>State transition </a:t>
            </a:r>
            <a:r>
              <a:rPr dirty="0" sz="1200" spc="-5">
                <a:latin typeface="Times New Roman"/>
                <a:cs typeface="Times New Roman"/>
              </a:rPr>
              <a:t>diagrams </a:t>
            </a:r>
            <a:r>
              <a:rPr dirty="0" sz="1200">
                <a:latin typeface="Times New Roman"/>
                <a:cs typeface="Times New Roman"/>
              </a:rPr>
              <a:t>provide a </a:t>
            </a:r>
            <a:r>
              <a:rPr dirty="0" sz="1200" spc="5">
                <a:latin typeface="Times New Roman"/>
                <a:cs typeface="Times New Roman"/>
              </a:rPr>
              <a:t>way </a:t>
            </a:r>
            <a:r>
              <a:rPr dirty="0" sz="1200">
                <a:latin typeface="Times New Roman"/>
                <a:cs typeface="Times New Roman"/>
              </a:rPr>
              <a:t>to model the various </a:t>
            </a:r>
            <a:r>
              <a:rPr dirty="0" sz="1200" spc="-5">
                <a:latin typeface="Times New Roman"/>
                <a:cs typeface="Times New Roman"/>
              </a:rPr>
              <a:t>states </a:t>
            </a:r>
            <a:r>
              <a:rPr dirty="0" sz="1200">
                <a:latin typeface="Times New Roman"/>
                <a:cs typeface="Times New Roman"/>
              </a:rPr>
              <a:t>in  </a:t>
            </a:r>
            <a:r>
              <a:rPr dirty="0" sz="1200" spc="-5">
                <a:latin typeface="Times New Roman"/>
                <a:cs typeface="Times New Roman"/>
              </a:rPr>
              <a:t>which an </a:t>
            </a:r>
            <a:r>
              <a:rPr dirty="0" sz="1200">
                <a:latin typeface="Times New Roman"/>
                <a:cs typeface="Times New Roman"/>
              </a:rPr>
              <a:t>object can exist. While the </a:t>
            </a:r>
            <a:r>
              <a:rPr dirty="0" sz="1200" spc="-5">
                <a:latin typeface="Times New Roman"/>
                <a:cs typeface="Times New Roman"/>
              </a:rPr>
              <a:t>class diagram show </a:t>
            </a:r>
            <a:r>
              <a:rPr dirty="0" sz="1200">
                <a:latin typeface="Times New Roman"/>
                <a:cs typeface="Times New Roman"/>
              </a:rPr>
              <a:t>a static </a:t>
            </a:r>
            <a:r>
              <a:rPr dirty="0" sz="1200" spc="-5">
                <a:latin typeface="Times New Roman"/>
                <a:cs typeface="Times New Roman"/>
              </a:rPr>
              <a:t>picture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>
                <a:latin typeface="Times New Roman"/>
                <a:cs typeface="Times New Roman"/>
              </a:rPr>
              <a:t>classes and  </a:t>
            </a:r>
            <a:r>
              <a:rPr dirty="0" sz="1200">
                <a:latin typeface="Times New Roman"/>
                <a:cs typeface="Times New Roman"/>
              </a:rPr>
              <a:t>their </a:t>
            </a:r>
            <a:r>
              <a:rPr dirty="0" sz="1200" spc="-5">
                <a:latin typeface="Times New Roman"/>
                <a:cs typeface="Times New Roman"/>
              </a:rPr>
              <a:t>relationships, </a:t>
            </a:r>
            <a:r>
              <a:rPr dirty="0" sz="1200">
                <a:latin typeface="Times New Roman"/>
                <a:cs typeface="Times New Roman"/>
              </a:rPr>
              <a:t>state </a:t>
            </a:r>
            <a:r>
              <a:rPr dirty="0" sz="1200" spc="-5">
                <a:latin typeface="Times New Roman"/>
                <a:cs typeface="Times New Roman"/>
              </a:rPr>
              <a:t>transition diagrams </a:t>
            </a:r>
            <a:r>
              <a:rPr dirty="0" sz="1200">
                <a:latin typeface="Times New Roman"/>
                <a:cs typeface="Times New Roman"/>
              </a:rPr>
              <a:t>model the </a:t>
            </a:r>
            <a:r>
              <a:rPr dirty="0" sz="1200" spc="-5">
                <a:latin typeface="Times New Roman"/>
                <a:cs typeface="Times New Roman"/>
              </a:rPr>
              <a:t>dynamic behavior </a:t>
            </a:r>
            <a:r>
              <a:rPr dirty="0" sz="1200">
                <a:latin typeface="Times New Roman"/>
                <a:cs typeface="Times New Roman"/>
              </a:rPr>
              <a:t>of a </a:t>
            </a:r>
            <a:r>
              <a:rPr dirty="0" sz="1200" spc="-5">
                <a:latin typeface="Times New Roman"/>
                <a:cs typeface="Times New Roman"/>
              </a:rPr>
              <a:t>systen </a:t>
            </a:r>
            <a:r>
              <a:rPr dirty="0" sz="1200">
                <a:latin typeface="Times New Roman"/>
                <a:cs typeface="Times New Roman"/>
              </a:rPr>
              <a:t>in  </a:t>
            </a:r>
            <a:r>
              <a:rPr dirty="0" sz="1200" spc="-5">
                <a:latin typeface="Times New Roman"/>
                <a:cs typeface="Times New Roman"/>
              </a:rPr>
              <a:t>response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5">
                <a:latin typeface="Times New Roman"/>
                <a:cs typeface="Times New Roman"/>
              </a:rPr>
              <a:t>extermal </a:t>
            </a:r>
            <a:r>
              <a:rPr dirty="0" sz="1200">
                <a:latin typeface="Times New Roman"/>
                <a:cs typeface="Times New Roman"/>
              </a:rPr>
              <a:t>events (stimuli). </a:t>
            </a:r>
            <a:r>
              <a:rPr dirty="0" sz="1200" spc="-5">
                <a:latin typeface="Times New Roman"/>
                <a:cs typeface="Times New Roman"/>
              </a:rPr>
              <a:t>State transition diagrams consist </a:t>
            </a:r>
            <a:r>
              <a:rPr dirty="0" sz="1200">
                <a:latin typeface="Times New Roman"/>
                <a:cs typeface="Times New Roman"/>
              </a:rPr>
              <a:t>of the</a:t>
            </a:r>
            <a:r>
              <a:rPr dirty="0" sz="1200" spc="1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following:</a:t>
            </a:r>
            <a:endParaRPr sz="1200">
              <a:latin typeface="Times New Roman"/>
              <a:cs typeface="Times New Roman"/>
            </a:endParaRPr>
          </a:p>
          <a:p>
            <a:pPr marL="203200" indent="-152400">
              <a:lnSpc>
                <a:spcPct val="100000"/>
              </a:lnSpc>
              <a:spcBef>
                <a:spcPts val="850"/>
              </a:spcBef>
              <a:buAutoNum type="arabicPeriod"/>
              <a:tabLst>
                <a:tab pos="203200" algn="l"/>
              </a:tabLst>
            </a:pPr>
            <a:r>
              <a:rPr dirty="0" sz="1200" spc="-5">
                <a:latin typeface="Times New Roman"/>
                <a:cs typeface="Times New Roman"/>
              </a:rPr>
              <a:t>States </a:t>
            </a:r>
            <a:r>
              <a:rPr dirty="0" sz="1200">
                <a:latin typeface="Times New Roman"/>
                <a:cs typeface="Times New Roman"/>
              </a:rPr>
              <a:t>, which </a:t>
            </a:r>
            <a:r>
              <a:rPr dirty="0" sz="1200" spc="-5">
                <a:latin typeface="Times New Roman"/>
                <a:cs typeface="Times New Roman"/>
              </a:rPr>
              <a:t>show </a:t>
            </a:r>
            <a:r>
              <a:rPr dirty="0" sz="1200">
                <a:latin typeface="Times New Roman"/>
                <a:cs typeface="Times New Roman"/>
              </a:rPr>
              <a:t>the possible </a:t>
            </a:r>
            <a:r>
              <a:rPr dirty="0" sz="1200" spc="-5">
                <a:latin typeface="Times New Roman"/>
                <a:cs typeface="Times New Roman"/>
              </a:rPr>
              <a:t>situations </a:t>
            </a:r>
            <a:r>
              <a:rPr dirty="0" sz="1200">
                <a:latin typeface="Times New Roman"/>
                <a:cs typeface="Times New Roman"/>
              </a:rPr>
              <a:t>in </a:t>
            </a:r>
            <a:r>
              <a:rPr dirty="0" sz="1200" spc="-5">
                <a:latin typeface="Times New Roman"/>
                <a:cs typeface="Times New Roman"/>
              </a:rPr>
              <a:t>which an object </a:t>
            </a:r>
            <a:r>
              <a:rPr dirty="0" sz="1200">
                <a:latin typeface="Times New Roman"/>
                <a:cs typeface="Times New Roman"/>
              </a:rPr>
              <a:t>can find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itself</a:t>
            </a: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ct val="102499"/>
              </a:lnSpc>
              <a:spcBef>
                <a:spcPts val="830"/>
              </a:spcBef>
              <a:buAutoNum type="arabicPeriod"/>
              <a:tabLst>
                <a:tab pos="175895" algn="l"/>
              </a:tabLst>
            </a:pPr>
            <a:r>
              <a:rPr dirty="0" sz="1200" spc="-5">
                <a:latin typeface="Times New Roman"/>
                <a:cs typeface="Times New Roman"/>
              </a:rPr>
              <a:t>Transitions </a:t>
            </a:r>
            <a:r>
              <a:rPr dirty="0" sz="1200">
                <a:latin typeface="Times New Roman"/>
                <a:cs typeface="Times New Roman"/>
              </a:rPr>
              <a:t>, </a:t>
            </a:r>
            <a:r>
              <a:rPr dirty="0" sz="1200" spc="-5">
                <a:latin typeface="Times New Roman"/>
                <a:cs typeface="Times New Roman"/>
              </a:rPr>
              <a:t>which </a:t>
            </a:r>
            <a:r>
              <a:rPr dirty="0" sz="1200">
                <a:latin typeface="Times New Roman"/>
                <a:cs typeface="Times New Roman"/>
              </a:rPr>
              <a:t>show the different events </a:t>
            </a:r>
            <a:r>
              <a:rPr dirty="0" sz="1200" spc="-5">
                <a:latin typeface="Times New Roman"/>
                <a:cs typeface="Times New Roman"/>
              </a:rPr>
              <a:t>which </a:t>
            </a:r>
            <a:r>
              <a:rPr dirty="0" sz="1200">
                <a:latin typeface="Times New Roman"/>
                <a:cs typeface="Times New Roman"/>
              </a:rPr>
              <a:t>cause a </a:t>
            </a:r>
            <a:r>
              <a:rPr dirty="0" sz="1200" spc="-5">
                <a:latin typeface="Times New Roman"/>
                <a:cs typeface="Times New Roman"/>
              </a:rPr>
              <a:t>change </a:t>
            </a:r>
            <a:r>
              <a:rPr dirty="0" sz="1200">
                <a:latin typeface="Times New Roman"/>
                <a:cs typeface="Times New Roman"/>
              </a:rPr>
              <a:t>in the state of </a:t>
            </a:r>
            <a:r>
              <a:rPr dirty="0" sz="1200" spc="-5">
                <a:latin typeface="Times New Roman"/>
                <a:cs typeface="Times New Roman"/>
              </a:rPr>
              <a:t>an  object.</a:t>
            </a:r>
            <a:endParaRPr sz="1200">
              <a:latin typeface="Times New Roman"/>
              <a:cs typeface="Times New Roman"/>
            </a:endParaRPr>
          </a:p>
          <a:p>
            <a:pPr algn="just" marL="50800">
              <a:lnSpc>
                <a:spcPct val="100000"/>
              </a:lnSpc>
              <a:spcBef>
                <a:spcPts val="840"/>
              </a:spcBef>
            </a:pPr>
            <a:r>
              <a:rPr dirty="0" sz="1200" spc="-5">
                <a:latin typeface="Times New Roman"/>
                <a:cs typeface="Times New Roman"/>
              </a:rPr>
              <a:t>Here, is </a:t>
            </a:r>
            <a:r>
              <a:rPr dirty="0" sz="1200">
                <a:latin typeface="Times New Roman"/>
                <a:cs typeface="Times New Roman"/>
              </a:rPr>
              <a:t>an example of the state </a:t>
            </a:r>
            <a:r>
              <a:rPr dirty="0" sz="1200" spc="-5">
                <a:latin typeface="Times New Roman"/>
                <a:cs typeface="Times New Roman"/>
              </a:rPr>
              <a:t>diagram </a:t>
            </a:r>
            <a:r>
              <a:rPr dirty="0" sz="1200">
                <a:latin typeface="Times New Roman"/>
                <a:cs typeface="Times New Roman"/>
              </a:rPr>
              <a:t>for the </a:t>
            </a:r>
            <a:r>
              <a:rPr dirty="0" sz="1200" spc="-5">
                <a:latin typeface="Times New Roman"/>
                <a:cs typeface="Times New Roman"/>
              </a:rPr>
              <a:t>session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ATM.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30604" y="6957441"/>
            <a:ext cx="5426075" cy="2136775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2700" marR="5080">
              <a:lnSpc>
                <a:spcPts val="1380"/>
              </a:lnSpc>
              <a:spcBef>
                <a:spcPts val="195"/>
              </a:spcBef>
            </a:pPr>
            <a:r>
              <a:rPr dirty="0" sz="1200" spc="-5" b="1">
                <a:latin typeface="Times New Roman"/>
                <a:cs typeface="Times New Roman"/>
              </a:rPr>
              <a:t>Activity Diagram:- </a:t>
            </a:r>
            <a:r>
              <a:rPr dirty="0" sz="1200">
                <a:latin typeface="Times New Roman"/>
                <a:cs typeface="Times New Roman"/>
              </a:rPr>
              <a:t>Activity </a:t>
            </a:r>
            <a:r>
              <a:rPr dirty="0" sz="1200" spc="-5">
                <a:latin typeface="Times New Roman"/>
                <a:cs typeface="Times New Roman"/>
              </a:rPr>
              <a:t>diagrams </a:t>
            </a:r>
            <a:r>
              <a:rPr dirty="0" sz="1200">
                <a:latin typeface="Times New Roman"/>
                <a:cs typeface="Times New Roman"/>
              </a:rPr>
              <a:t>describe the </a:t>
            </a:r>
            <a:r>
              <a:rPr dirty="0" sz="1200" spc="-5">
                <a:latin typeface="Times New Roman"/>
                <a:cs typeface="Times New Roman"/>
              </a:rPr>
              <a:t>activities </a:t>
            </a:r>
            <a:r>
              <a:rPr dirty="0" sz="1200">
                <a:latin typeface="Times New Roman"/>
                <a:cs typeface="Times New Roman"/>
              </a:rPr>
              <a:t>of a </a:t>
            </a:r>
            <a:r>
              <a:rPr dirty="0" sz="1200" spc="-5">
                <a:latin typeface="Times New Roman"/>
                <a:cs typeface="Times New Roman"/>
              </a:rPr>
              <a:t>class. </a:t>
            </a:r>
            <a:r>
              <a:rPr dirty="0" sz="1200">
                <a:latin typeface="Times New Roman"/>
                <a:cs typeface="Times New Roman"/>
              </a:rPr>
              <a:t>They </a:t>
            </a:r>
            <a:r>
              <a:rPr dirty="0" sz="1200" spc="-5">
                <a:latin typeface="Times New Roman"/>
                <a:cs typeface="Times New Roman"/>
              </a:rPr>
              <a:t>are similar 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5">
                <a:latin typeface="Times New Roman"/>
                <a:cs typeface="Times New Roman"/>
              </a:rPr>
              <a:t>state transition diagrams </a:t>
            </a:r>
            <a:r>
              <a:rPr dirty="0" sz="1200">
                <a:latin typeface="Times New Roman"/>
                <a:cs typeface="Times New Roman"/>
              </a:rPr>
              <a:t>and </a:t>
            </a:r>
            <a:r>
              <a:rPr dirty="0" sz="1200" spc="-5">
                <a:latin typeface="Times New Roman"/>
                <a:cs typeface="Times New Roman"/>
              </a:rPr>
              <a:t>use similar conventions, </a:t>
            </a:r>
            <a:r>
              <a:rPr dirty="0" sz="1200">
                <a:latin typeface="Times New Roman"/>
                <a:cs typeface="Times New Roman"/>
              </a:rPr>
              <a:t>but activity diagrams </a:t>
            </a:r>
            <a:r>
              <a:rPr dirty="0" sz="1200" spc="-5">
                <a:latin typeface="Times New Roman"/>
                <a:cs typeface="Times New Roman"/>
              </a:rPr>
              <a:t>describe 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behavior/states </a:t>
            </a:r>
            <a:r>
              <a:rPr dirty="0" sz="1200">
                <a:latin typeface="Times New Roman"/>
                <a:cs typeface="Times New Roman"/>
              </a:rPr>
              <a:t>of a </a:t>
            </a:r>
            <a:r>
              <a:rPr dirty="0" sz="1200" spc="-5">
                <a:latin typeface="Times New Roman"/>
                <a:cs typeface="Times New Roman"/>
              </a:rPr>
              <a:t>class </a:t>
            </a:r>
            <a:r>
              <a:rPr dirty="0" sz="1200">
                <a:latin typeface="Times New Roman"/>
                <a:cs typeface="Times New Roman"/>
              </a:rPr>
              <a:t>in </a:t>
            </a:r>
            <a:r>
              <a:rPr dirty="0" sz="1200" spc="-5">
                <a:latin typeface="Times New Roman"/>
                <a:cs typeface="Times New Roman"/>
              </a:rPr>
              <a:t>response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5">
                <a:latin typeface="Times New Roman"/>
                <a:cs typeface="Times New Roman"/>
              </a:rPr>
              <a:t>internal processing rather than </a:t>
            </a:r>
            <a:r>
              <a:rPr dirty="0" sz="1200">
                <a:latin typeface="Times New Roman"/>
                <a:cs typeface="Times New Roman"/>
              </a:rPr>
              <a:t>external  </a:t>
            </a:r>
            <a:r>
              <a:rPr dirty="0" sz="1200" spc="-5">
                <a:latin typeface="Times New Roman"/>
                <a:cs typeface="Times New Roman"/>
              </a:rPr>
              <a:t>events. </a:t>
            </a:r>
            <a:r>
              <a:rPr dirty="0" sz="1200">
                <a:latin typeface="Times New Roman"/>
                <a:cs typeface="Times New Roman"/>
              </a:rPr>
              <a:t>They contain the following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elements: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ts val="1315"/>
              </a:lnSpc>
              <a:buAutoNum type="arabicPeriod"/>
              <a:tabLst>
                <a:tab pos="165100" algn="l"/>
              </a:tabLst>
            </a:pPr>
            <a:r>
              <a:rPr dirty="0" sz="1200" spc="-5">
                <a:latin typeface="Times New Roman"/>
                <a:cs typeface="Times New Roman"/>
              </a:rPr>
              <a:t>Swimlanes </a:t>
            </a:r>
            <a:r>
              <a:rPr dirty="0" sz="1200">
                <a:latin typeface="Times New Roman"/>
                <a:cs typeface="Times New Roman"/>
              </a:rPr>
              <a:t>, which </a:t>
            </a:r>
            <a:r>
              <a:rPr dirty="0" sz="1200" spc="-5">
                <a:latin typeface="Times New Roman"/>
                <a:cs typeface="Times New Roman"/>
              </a:rPr>
              <a:t>delegate specific actions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5">
                <a:latin typeface="Times New Roman"/>
                <a:cs typeface="Times New Roman"/>
              </a:rPr>
              <a:t>objects </a:t>
            </a:r>
            <a:r>
              <a:rPr dirty="0" sz="1200">
                <a:latin typeface="Times New Roman"/>
                <a:cs typeface="Times New Roman"/>
              </a:rPr>
              <a:t>within </a:t>
            </a:r>
            <a:r>
              <a:rPr dirty="0" sz="1200" spc="-5">
                <a:latin typeface="Times New Roman"/>
                <a:cs typeface="Times New Roman"/>
              </a:rPr>
              <a:t>an overall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activity</a:t>
            </a:r>
            <a:endParaRPr sz="1200">
              <a:latin typeface="Times New Roman"/>
              <a:cs typeface="Times New Roman"/>
            </a:endParaRPr>
          </a:p>
          <a:p>
            <a:pPr marL="12700" marR="370205">
              <a:lnSpc>
                <a:spcPts val="1380"/>
              </a:lnSpc>
              <a:spcBef>
                <a:spcPts val="65"/>
              </a:spcBef>
              <a:buAutoNum type="arabicPeriod"/>
              <a:tabLst>
                <a:tab pos="165100" algn="l"/>
              </a:tabLst>
            </a:pPr>
            <a:r>
              <a:rPr dirty="0" sz="1200" spc="-5">
                <a:latin typeface="Times New Roman"/>
                <a:cs typeface="Times New Roman"/>
              </a:rPr>
              <a:t>Action States </a:t>
            </a:r>
            <a:r>
              <a:rPr dirty="0" sz="1200">
                <a:latin typeface="Times New Roman"/>
                <a:cs typeface="Times New Roman"/>
              </a:rPr>
              <a:t>, which </a:t>
            </a:r>
            <a:r>
              <a:rPr dirty="0" sz="1200" spc="-5">
                <a:latin typeface="Times New Roman"/>
                <a:cs typeface="Times New Roman"/>
              </a:rPr>
              <a:t>represent </a:t>
            </a:r>
            <a:r>
              <a:rPr dirty="0" sz="1200">
                <a:latin typeface="Times New Roman"/>
                <a:cs typeface="Times New Roman"/>
              </a:rPr>
              <a:t>uninterruptible actions of </a:t>
            </a:r>
            <a:r>
              <a:rPr dirty="0" sz="1200" spc="-5">
                <a:latin typeface="Times New Roman"/>
                <a:cs typeface="Times New Roman"/>
              </a:rPr>
              <a:t>entities, </a:t>
            </a:r>
            <a:r>
              <a:rPr dirty="0" sz="1200">
                <a:latin typeface="Times New Roman"/>
                <a:cs typeface="Times New Roman"/>
              </a:rPr>
              <a:t>or </a:t>
            </a:r>
            <a:r>
              <a:rPr dirty="0" sz="1200" spc="-5">
                <a:latin typeface="Times New Roman"/>
                <a:cs typeface="Times New Roman"/>
              </a:rPr>
              <a:t>steps </a:t>
            </a:r>
            <a:r>
              <a:rPr dirty="0" sz="1200">
                <a:latin typeface="Times New Roman"/>
                <a:cs typeface="Times New Roman"/>
              </a:rPr>
              <a:t>in the  </a:t>
            </a:r>
            <a:r>
              <a:rPr dirty="0" sz="1200" spc="-5">
                <a:latin typeface="Times New Roman"/>
                <a:cs typeface="Times New Roman"/>
              </a:rPr>
              <a:t>execution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>
                <a:latin typeface="Times New Roman"/>
                <a:cs typeface="Times New Roman"/>
              </a:rPr>
              <a:t>an algorithm</a:t>
            </a:r>
            <a:endParaRPr sz="1200">
              <a:latin typeface="Times New Roman"/>
              <a:cs typeface="Times New Roman"/>
            </a:endParaRPr>
          </a:p>
          <a:p>
            <a:pPr marL="12700" marR="37465">
              <a:lnSpc>
                <a:spcPts val="1380"/>
              </a:lnSpc>
              <a:buAutoNum type="arabicPeriod"/>
              <a:tabLst>
                <a:tab pos="165100" algn="l"/>
              </a:tabLst>
            </a:pPr>
            <a:r>
              <a:rPr dirty="0" sz="1200" spc="-5">
                <a:latin typeface="Times New Roman"/>
                <a:cs typeface="Times New Roman"/>
              </a:rPr>
              <a:t>Action Flows </a:t>
            </a:r>
            <a:r>
              <a:rPr dirty="0" sz="1200">
                <a:latin typeface="Times New Roman"/>
                <a:cs typeface="Times New Roman"/>
              </a:rPr>
              <a:t>, </a:t>
            </a:r>
            <a:r>
              <a:rPr dirty="0" sz="1200" spc="-5">
                <a:latin typeface="Times New Roman"/>
                <a:cs typeface="Times New Roman"/>
              </a:rPr>
              <a:t>which represent </a:t>
            </a:r>
            <a:r>
              <a:rPr dirty="0" sz="1200">
                <a:latin typeface="Times New Roman"/>
                <a:cs typeface="Times New Roman"/>
              </a:rPr>
              <a:t>relationships </a:t>
            </a:r>
            <a:r>
              <a:rPr dirty="0" sz="1200" spc="-5">
                <a:latin typeface="Times New Roman"/>
                <a:cs typeface="Times New Roman"/>
              </a:rPr>
              <a:t>between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different action states </a:t>
            </a:r>
            <a:r>
              <a:rPr dirty="0" sz="1200">
                <a:latin typeface="Times New Roman"/>
                <a:cs typeface="Times New Roman"/>
              </a:rPr>
              <a:t>on </a:t>
            </a:r>
            <a:r>
              <a:rPr dirty="0" sz="1200" spc="-5">
                <a:latin typeface="Times New Roman"/>
                <a:cs typeface="Times New Roman"/>
              </a:rPr>
              <a:t>an  </a:t>
            </a:r>
            <a:r>
              <a:rPr dirty="0" sz="1200">
                <a:latin typeface="Times New Roman"/>
                <a:cs typeface="Times New Roman"/>
              </a:rPr>
              <a:t>entity</a:t>
            </a:r>
            <a:endParaRPr sz="1200">
              <a:latin typeface="Times New Roman"/>
              <a:cs typeface="Times New Roman"/>
            </a:endParaRPr>
          </a:p>
          <a:p>
            <a:pPr marL="12700" marR="112395">
              <a:lnSpc>
                <a:spcPts val="1380"/>
              </a:lnSpc>
              <a:buAutoNum type="arabicPeriod"/>
              <a:tabLst>
                <a:tab pos="165100" algn="l"/>
              </a:tabLst>
            </a:pPr>
            <a:r>
              <a:rPr dirty="0" sz="1200" spc="-5">
                <a:latin typeface="Times New Roman"/>
                <a:cs typeface="Times New Roman"/>
              </a:rPr>
              <a:t>Object Flows </a:t>
            </a:r>
            <a:r>
              <a:rPr dirty="0" sz="1200">
                <a:latin typeface="Times New Roman"/>
                <a:cs typeface="Times New Roman"/>
              </a:rPr>
              <a:t>, which </a:t>
            </a:r>
            <a:r>
              <a:rPr dirty="0" sz="1200" spc="-5">
                <a:latin typeface="Times New Roman"/>
                <a:cs typeface="Times New Roman"/>
              </a:rPr>
              <a:t>represent </a:t>
            </a:r>
            <a:r>
              <a:rPr dirty="0" sz="1200">
                <a:latin typeface="Times New Roman"/>
                <a:cs typeface="Times New Roman"/>
              </a:rPr>
              <a:t>utilization of </a:t>
            </a:r>
            <a:r>
              <a:rPr dirty="0" sz="1200" spc="-5">
                <a:latin typeface="Times New Roman"/>
                <a:cs typeface="Times New Roman"/>
              </a:rPr>
              <a:t>objects </a:t>
            </a:r>
            <a:r>
              <a:rPr dirty="0" sz="1200" spc="5">
                <a:latin typeface="Times New Roman"/>
                <a:cs typeface="Times New Roman"/>
              </a:rPr>
              <a:t>by </a:t>
            </a:r>
            <a:r>
              <a:rPr dirty="0" sz="1200" spc="-5">
                <a:latin typeface="Times New Roman"/>
                <a:cs typeface="Times New Roman"/>
              </a:rPr>
              <a:t>action states, </a:t>
            </a:r>
            <a:r>
              <a:rPr dirty="0" sz="1200">
                <a:latin typeface="Times New Roman"/>
                <a:cs typeface="Times New Roman"/>
              </a:rPr>
              <a:t>or </a:t>
            </a:r>
            <a:r>
              <a:rPr dirty="0" sz="1200" spc="-5">
                <a:latin typeface="Times New Roman"/>
                <a:cs typeface="Times New Roman"/>
              </a:rPr>
              <a:t>influence </a:t>
            </a:r>
            <a:r>
              <a:rPr dirty="0" sz="1200" spc="5">
                <a:latin typeface="Times New Roman"/>
                <a:cs typeface="Times New Roman"/>
              </a:rPr>
              <a:t>of  </a:t>
            </a:r>
            <a:r>
              <a:rPr dirty="0" sz="1200" spc="-5">
                <a:latin typeface="Times New Roman"/>
                <a:cs typeface="Times New Roman"/>
              </a:rPr>
              <a:t>action states </a:t>
            </a:r>
            <a:r>
              <a:rPr dirty="0" sz="1200">
                <a:latin typeface="Times New Roman"/>
                <a:cs typeface="Times New Roman"/>
              </a:rPr>
              <a:t>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objects.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45"/>
              </a:lnSpc>
            </a:pPr>
            <a:r>
              <a:rPr dirty="0" sz="1200" spc="-5">
                <a:latin typeface="Times New Roman"/>
                <a:cs typeface="Times New Roman"/>
              </a:rPr>
              <a:t>Following are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examples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10">
                <a:latin typeface="Times New Roman"/>
                <a:cs typeface="Times New Roman"/>
              </a:rPr>
              <a:t>Login, </a:t>
            </a:r>
            <a:r>
              <a:rPr dirty="0" sz="1200" spc="-5">
                <a:latin typeface="Times New Roman"/>
                <a:cs typeface="Times New Roman"/>
              </a:rPr>
              <a:t>Withdraw </a:t>
            </a:r>
            <a:r>
              <a:rPr dirty="0" sz="1200">
                <a:latin typeface="Times New Roman"/>
                <a:cs typeface="Times New Roman"/>
              </a:rPr>
              <a:t>Activity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Diagrams.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3415284"/>
            <a:ext cx="5473700" cy="344411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71526" y="943160"/>
            <a:ext cx="5401310" cy="8382634"/>
          </a:xfrm>
          <a:custGeom>
            <a:avLst/>
            <a:gdLst/>
            <a:ahLst/>
            <a:cxnLst/>
            <a:rect l="l" t="t" r="r" b="b"/>
            <a:pathLst>
              <a:path w="5401309" h="8382634">
                <a:moveTo>
                  <a:pt x="0" y="0"/>
                </a:moveTo>
                <a:lnTo>
                  <a:pt x="0" y="8382215"/>
                </a:lnTo>
                <a:lnTo>
                  <a:pt x="5400933" y="8382215"/>
                </a:lnTo>
                <a:lnTo>
                  <a:pt x="5400933" y="0"/>
                </a:lnTo>
                <a:lnTo>
                  <a:pt x="0" y="0"/>
                </a:lnTo>
              </a:path>
              <a:path w="5401309" h="8382634">
                <a:moveTo>
                  <a:pt x="0" y="180774"/>
                </a:moveTo>
                <a:lnTo>
                  <a:pt x="1283672" y="180774"/>
                </a:lnTo>
                <a:lnTo>
                  <a:pt x="1407285" y="47572"/>
                </a:lnTo>
                <a:lnTo>
                  <a:pt x="1407285" y="0"/>
                </a:lnTo>
                <a:lnTo>
                  <a:pt x="0" y="0"/>
                </a:lnTo>
                <a:lnTo>
                  <a:pt x="0" y="18077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206369" y="958940"/>
            <a:ext cx="1254125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20" b="1">
                <a:latin typeface="Arial"/>
                <a:cs typeface="Arial"/>
              </a:rPr>
              <a:t>act</a:t>
            </a:r>
            <a:r>
              <a:rPr dirty="0" sz="750" spc="-25" b="1">
                <a:latin typeface="Arial"/>
                <a:cs typeface="Arial"/>
              </a:rPr>
              <a:t> </a:t>
            </a:r>
            <a:r>
              <a:rPr dirty="0" sz="750" spc="-5" b="1">
                <a:latin typeface="Arial"/>
                <a:cs typeface="Arial"/>
              </a:rPr>
              <a:t>LogIn</a:t>
            </a:r>
            <a:r>
              <a:rPr dirty="0" sz="750" spc="-10" b="1">
                <a:latin typeface="Arial"/>
                <a:cs typeface="Arial"/>
              </a:rPr>
              <a:t> </a:t>
            </a:r>
            <a:r>
              <a:rPr dirty="0" sz="750" spc="-5" b="1">
                <a:latin typeface="Arial"/>
                <a:cs typeface="Arial"/>
              </a:rPr>
              <a:t>Activ</a:t>
            </a:r>
            <a:r>
              <a:rPr dirty="0" sz="750" spc="-110" b="1">
                <a:latin typeface="Arial"/>
                <a:cs typeface="Arial"/>
              </a:rPr>
              <a:t> </a:t>
            </a:r>
            <a:r>
              <a:rPr dirty="0" sz="750" spc="-5" b="1">
                <a:latin typeface="Arial"/>
                <a:cs typeface="Arial"/>
              </a:rPr>
              <a:t>ity</a:t>
            </a:r>
            <a:r>
              <a:rPr dirty="0" sz="750" spc="-35" b="1">
                <a:latin typeface="Arial"/>
                <a:cs typeface="Arial"/>
              </a:rPr>
              <a:t> </a:t>
            </a:r>
            <a:r>
              <a:rPr dirty="0" sz="750" spc="5" b="1">
                <a:latin typeface="Arial"/>
                <a:cs typeface="Arial"/>
              </a:rPr>
              <a:t>Diagram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803843" y="1237690"/>
            <a:ext cx="1569085" cy="7654925"/>
            <a:chOff x="4803843" y="1237690"/>
            <a:chExt cx="1569085" cy="7654925"/>
          </a:xfrm>
        </p:grpSpPr>
        <p:sp>
          <p:nvSpPr>
            <p:cNvPr id="5" name="object 5"/>
            <p:cNvSpPr/>
            <p:nvPr/>
          </p:nvSpPr>
          <p:spPr>
            <a:xfrm>
              <a:off x="4803838" y="1237690"/>
              <a:ext cx="1569085" cy="7650480"/>
            </a:xfrm>
            <a:custGeom>
              <a:avLst/>
              <a:gdLst/>
              <a:ahLst/>
              <a:cxnLst/>
              <a:rect l="l" t="t" r="r" b="b"/>
              <a:pathLst>
                <a:path w="1569085" h="7650480">
                  <a:moveTo>
                    <a:pt x="1568932" y="0"/>
                  </a:moveTo>
                  <a:lnTo>
                    <a:pt x="1559026" y="0"/>
                  </a:lnTo>
                  <a:lnTo>
                    <a:pt x="1559026" y="19062"/>
                  </a:lnTo>
                  <a:lnTo>
                    <a:pt x="1554594" y="19062"/>
                  </a:lnTo>
                  <a:lnTo>
                    <a:pt x="1554594" y="14630"/>
                  </a:lnTo>
                  <a:lnTo>
                    <a:pt x="1559026" y="19062"/>
                  </a:lnTo>
                  <a:lnTo>
                    <a:pt x="1559026" y="0"/>
                  </a:lnTo>
                  <a:lnTo>
                    <a:pt x="9512" y="0"/>
                  </a:lnTo>
                  <a:lnTo>
                    <a:pt x="9512" y="10172"/>
                  </a:lnTo>
                  <a:lnTo>
                    <a:pt x="0" y="10172"/>
                  </a:lnTo>
                  <a:lnTo>
                    <a:pt x="0" y="19062"/>
                  </a:lnTo>
                  <a:lnTo>
                    <a:pt x="9512" y="19062"/>
                  </a:lnTo>
                  <a:lnTo>
                    <a:pt x="19011" y="19062"/>
                  </a:lnTo>
                  <a:lnTo>
                    <a:pt x="19011" y="19456"/>
                  </a:lnTo>
                  <a:lnTo>
                    <a:pt x="1549920" y="19456"/>
                  </a:lnTo>
                  <a:lnTo>
                    <a:pt x="1549920" y="190563"/>
                  </a:lnTo>
                  <a:lnTo>
                    <a:pt x="1549920" y="190715"/>
                  </a:lnTo>
                  <a:lnTo>
                    <a:pt x="19011" y="190715"/>
                  </a:lnTo>
                  <a:lnTo>
                    <a:pt x="9512" y="190715"/>
                  </a:lnTo>
                  <a:lnTo>
                    <a:pt x="9512" y="190563"/>
                  </a:lnTo>
                  <a:lnTo>
                    <a:pt x="0" y="190563"/>
                  </a:lnTo>
                  <a:lnTo>
                    <a:pt x="0" y="209613"/>
                  </a:lnTo>
                  <a:lnTo>
                    <a:pt x="0" y="7650264"/>
                  </a:lnTo>
                  <a:lnTo>
                    <a:pt x="19011" y="7650264"/>
                  </a:lnTo>
                  <a:lnTo>
                    <a:pt x="19011" y="209740"/>
                  </a:lnTo>
                  <a:lnTo>
                    <a:pt x="1549920" y="209740"/>
                  </a:lnTo>
                  <a:lnTo>
                    <a:pt x="1549920" y="7650264"/>
                  </a:lnTo>
                  <a:lnTo>
                    <a:pt x="1568932" y="7650264"/>
                  </a:lnTo>
                  <a:lnTo>
                    <a:pt x="1568932" y="209740"/>
                  </a:lnTo>
                  <a:lnTo>
                    <a:pt x="1568932" y="209613"/>
                  </a:lnTo>
                  <a:lnTo>
                    <a:pt x="1568932" y="190715"/>
                  </a:lnTo>
                  <a:lnTo>
                    <a:pt x="1559420" y="190715"/>
                  </a:lnTo>
                  <a:lnTo>
                    <a:pt x="1559420" y="190563"/>
                  </a:lnTo>
                  <a:lnTo>
                    <a:pt x="1568932" y="190563"/>
                  </a:lnTo>
                  <a:lnTo>
                    <a:pt x="1568932" y="19456"/>
                  </a:lnTo>
                  <a:lnTo>
                    <a:pt x="1568932" y="19062"/>
                  </a:lnTo>
                  <a:lnTo>
                    <a:pt x="1568932" y="10172"/>
                  </a:lnTo>
                  <a:lnTo>
                    <a:pt x="1568932" y="9944"/>
                  </a:lnTo>
                  <a:lnTo>
                    <a:pt x="1568932" y="0"/>
                  </a:lnTo>
                  <a:close/>
                </a:path>
              </a:pathLst>
            </a:custGeom>
            <a:solidFill>
              <a:srgbClr val="B4B4B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4813352" y="1247623"/>
              <a:ext cx="1550035" cy="7640320"/>
            </a:xfrm>
            <a:custGeom>
              <a:avLst/>
              <a:gdLst/>
              <a:ahLst/>
              <a:cxnLst/>
              <a:rect l="l" t="t" r="r" b="b"/>
              <a:pathLst>
                <a:path w="1550035" h="7640320">
                  <a:moveTo>
                    <a:pt x="0" y="0"/>
                  </a:moveTo>
                  <a:lnTo>
                    <a:pt x="0" y="7640084"/>
                  </a:lnTo>
                </a:path>
                <a:path w="1550035" h="7640320">
                  <a:moveTo>
                    <a:pt x="1549915" y="7640084"/>
                  </a:moveTo>
                  <a:lnTo>
                    <a:pt x="1549915" y="0"/>
                  </a:lnTo>
                  <a:lnTo>
                    <a:pt x="0" y="0"/>
                  </a:lnTo>
                </a:path>
                <a:path w="1550035" h="7640320">
                  <a:moveTo>
                    <a:pt x="0" y="190289"/>
                  </a:moveTo>
                  <a:lnTo>
                    <a:pt x="1549915" y="190289"/>
                  </a:lnTo>
                </a:path>
              </a:pathLst>
            </a:custGeom>
            <a:ln w="95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5464359" y="1263784"/>
            <a:ext cx="26035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-20" b="1">
                <a:latin typeface="Arial"/>
                <a:cs typeface="Arial"/>
              </a:rPr>
              <a:t>B</a:t>
            </a:r>
            <a:r>
              <a:rPr dirty="0" sz="750" spc="30" b="1">
                <a:latin typeface="Arial"/>
                <a:cs typeface="Arial"/>
              </a:rPr>
              <a:t>a</a:t>
            </a:r>
            <a:r>
              <a:rPr dirty="0" sz="750" spc="-10" b="1">
                <a:latin typeface="Arial"/>
                <a:cs typeface="Arial"/>
              </a:rPr>
              <a:t>n</a:t>
            </a:r>
            <a:r>
              <a:rPr dirty="0" sz="750" b="1">
                <a:latin typeface="Arial"/>
                <a:cs typeface="Arial"/>
              </a:rPr>
              <a:t>k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371208" y="1237690"/>
            <a:ext cx="1873250" cy="7654925"/>
            <a:chOff x="1371208" y="1237690"/>
            <a:chExt cx="1873250" cy="7654925"/>
          </a:xfrm>
        </p:grpSpPr>
        <p:sp>
          <p:nvSpPr>
            <p:cNvPr id="9" name="object 9"/>
            <p:cNvSpPr/>
            <p:nvPr/>
          </p:nvSpPr>
          <p:spPr>
            <a:xfrm>
              <a:off x="1371206" y="1237690"/>
              <a:ext cx="1873250" cy="7650480"/>
            </a:xfrm>
            <a:custGeom>
              <a:avLst/>
              <a:gdLst/>
              <a:ahLst/>
              <a:cxnLst/>
              <a:rect l="l" t="t" r="r" b="b"/>
              <a:pathLst>
                <a:path w="1873250" h="7650480">
                  <a:moveTo>
                    <a:pt x="1873211" y="0"/>
                  </a:moveTo>
                  <a:lnTo>
                    <a:pt x="9499" y="0"/>
                  </a:lnTo>
                  <a:lnTo>
                    <a:pt x="9499" y="10172"/>
                  </a:lnTo>
                  <a:lnTo>
                    <a:pt x="0" y="10172"/>
                  </a:lnTo>
                  <a:lnTo>
                    <a:pt x="0" y="19062"/>
                  </a:lnTo>
                  <a:lnTo>
                    <a:pt x="0" y="190563"/>
                  </a:lnTo>
                  <a:lnTo>
                    <a:pt x="0" y="209613"/>
                  </a:lnTo>
                  <a:lnTo>
                    <a:pt x="0" y="7650264"/>
                  </a:lnTo>
                  <a:lnTo>
                    <a:pt x="19011" y="7650264"/>
                  </a:lnTo>
                  <a:lnTo>
                    <a:pt x="19011" y="209740"/>
                  </a:lnTo>
                  <a:lnTo>
                    <a:pt x="1854187" y="209740"/>
                  </a:lnTo>
                  <a:lnTo>
                    <a:pt x="1854187" y="7650264"/>
                  </a:lnTo>
                  <a:lnTo>
                    <a:pt x="1873211" y="7650264"/>
                  </a:lnTo>
                  <a:lnTo>
                    <a:pt x="1873211" y="209740"/>
                  </a:lnTo>
                  <a:lnTo>
                    <a:pt x="1873211" y="209613"/>
                  </a:lnTo>
                  <a:lnTo>
                    <a:pt x="1873211" y="190715"/>
                  </a:lnTo>
                  <a:lnTo>
                    <a:pt x="1863699" y="190715"/>
                  </a:lnTo>
                  <a:lnTo>
                    <a:pt x="1863699" y="190563"/>
                  </a:lnTo>
                  <a:lnTo>
                    <a:pt x="1854187" y="190563"/>
                  </a:lnTo>
                  <a:lnTo>
                    <a:pt x="1854187" y="190715"/>
                  </a:lnTo>
                  <a:lnTo>
                    <a:pt x="19011" y="190715"/>
                  </a:lnTo>
                  <a:lnTo>
                    <a:pt x="9499" y="190715"/>
                  </a:lnTo>
                  <a:lnTo>
                    <a:pt x="9499" y="190563"/>
                  </a:lnTo>
                  <a:lnTo>
                    <a:pt x="19011" y="190563"/>
                  </a:lnTo>
                  <a:lnTo>
                    <a:pt x="19011" y="19456"/>
                  </a:lnTo>
                  <a:lnTo>
                    <a:pt x="1854187" y="19456"/>
                  </a:lnTo>
                  <a:lnTo>
                    <a:pt x="1854187" y="19062"/>
                  </a:lnTo>
                  <a:lnTo>
                    <a:pt x="1858860" y="19062"/>
                  </a:lnTo>
                  <a:lnTo>
                    <a:pt x="1858860" y="10172"/>
                  </a:lnTo>
                  <a:lnTo>
                    <a:pt x="1873211" y="10172"/>
                  </a:lnTo>
                  <a:lnTo>
                    <a:pt x="1873211" y="0"/>
                  </a:lnTo>
                  <a:close/>
                </a:path>
              </a:pathLst>
            </a:custGeom>
            <a:solidFill>
              <a:srgbClr val="B4B4B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380717" y="1247623"/>
              <a:ext cx="1854200" cy="7640320"/>
            </a:xfrm>
            <a:custGeom>
              <a:avLst/>
              <a:gdLst/>
              <a:ahLst/>
              <a:cxnLst/>
              <a:rect l="l" t="t" r="r" b="b"/>
              <a:pathLst>
                <a:path w="1854200" h="7640320">
                  <a:moveTo>
                    <a:pt x="0" y="0"/>
                  </a:moveTo>
                  <a:lnTo>
                    <a:pt x="0" y="7640084"/>
                  </a:lnTo>
                </a:path>
                <a:path w="1854200" h="7640320">
                  <a:moveTo>
                    <a:pt x="1854193" y="7640084"/>
                  </a:moveTo>
                  <a:lnTo>
                    <a:pt x="1854193" y="0"/>
                  </a:lnTo>
                  <a:lnTo>
                    <a:pt x="0" y="0"/>
                  </a:lnTo>
                </a:path>
                <a:path w="1854200" h="7640320">
                  <a:moveTo>
                    <a:pt x="0" y="190289"/>
                  </a:moveTo>
                  <a:lnTo>
                    <a:pt x="1854193" y="190289"/>
                  </a:lnTo>
                </a:path>
              </a:pathLst>
            </a:custGeom>
            <a:ln w="95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2073244" y="1263784"/>
            <a:ext cx="473075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-20" b="1">
                <a:latin typeface="Arial"/>
                <a:cs typeface="Arial"/>
              </a:rPr>
              <a:t>C</a:t>
            </a:r>
            <a:r>
              <a:rPr dirty="0" sz="750" spc="-10" b="1">
                <a:latin typeface="Arial"/>
                <a:cs typeface="Arial"/>
              </a:rPr>
              <a:t>u</a:t>
            </a:r>
            <a:r>
              <a:rPr dirty="0" sz="750" spc="30" b="1">
                <a:latin typeface="Arial"/>
                <a:cs typeface="Arial"/>
              </a:rPr>
              <a:t>s</a:t>
            </a:r>
            <a:r>
              <a:rPr dirty="0" sz="750" spc="-30" b="1">
                <a:latin typeface="Arial"/>
                <a:cs typeface="Arial"/>
              </a:rPr>
              <a:t>t</a:t>
            </a:r>
            <a:r>
              <a:rPr dirty="0" sz="750" spc="-10" b="1">
                <a:latin typeface="Arial"/>
                <a:cs typeface="Arial"/>
              </a:rPr>
              <a:t>o</a:t>
            </a:r>
            <a:r>
              <a:rPr dirty="0" sz="750" spc="5" b="1">
                <a:latin typeface="Arial"/>
                <a:cs typeface="Arial"/>
              </a:rPr>
              <a:t>m</a:t>
            </a:r>
            <a:r>
              <a:rPr dirty="0" sz="750" spc="30" b="1">
                <a:latin typeface="Arial"/>
                <a:cs typeface="Arial"/>
              </a:rPr>
              <a:t>e</a:t>
            </a:r>
            <a:r>
              <a:rPr dirty="0" sz="750" b="1">
                <a:latin typeface="Arial"/>
                <a:cs typeface="Arial"/>
              </a:rPr>
              <a:t>r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3225402" y="1237690"/>
            <a:ext cx="1597660" cy="6665595"/>
            <a:chOff x="3225402" y="1237690"/>
            <a:chExt cx="1597660" cy="6665595"/>
          </a:xfrm>
        </p:grpSpPr>
        <p:sp>
          <p:nvSpPr>
            <p:cNvPr id="13" name="object 13"/>
            <p:cNvSpPr/>
            <p:nvPr/>
          </p:nvSpPr>
          <p:spPr>
            <a:xfrm>
              <a:off x="3225393" y="1237690"/>
              <a:ext cx="1597660" cy="6661150"/>
            </a:xfrm>
            <a:custGeom>
              <a:avLst/>
              <a:gdLst/>
              <a:ahLst/>
              <a:cxnLst/>
              <a:rect l="l" t="t" r="r" b="b"/>
              <a:pathLst>
                <a:path w="1597660" h="6661150">
                  <a:moveTo>
                    <a:pt x="1597456" y="0"/>
                  </a:moveTo>
                  <a:lnTo>
                    <a:pt x="1578444" y="0"/>
                  </a:lnTo>
                  <a:lnTo>
                    <a:pt x="1578444" y="19456"/>
                  </a:lnTo>
                  <a:lnTo>
                    <a:pt x="1578444" y="190563"/>
                  </a:lnTo>
                  <a:lnTo>
                    <a:pt x="1578444" y="190715"/>
                  </a:lnTo>
                  <a:lnTo>
                    <a:pt x="19024" y="190715"/>
                  </a:lnTo>
                  <a:lnTo>
                    <a:pt x="9512" y="190715"/>
                  </a:lnTo>
                  <a:lnTo>
                    <a:pt x="9512" y="190563"/>
                  </a:lnTo>
                  <a:lnTo>
                    <a:pt x="19024" y="190563"/>
                  </a:lnTo>
                  <a:lnTo>
                    <a:pt x="19024" y="19456"/>
                  </a:lnTo>
                  <a:lnTo>
                    <a:pt x="1578444" y="19456"/>
                  </a:lnTo>
                  <a:lnTo>
                    <a:pt x="1578444" y="0"/>
                  </a:lnTo>
                  <a:lnTo>
                    <a:pt x="9512" y="0"/>
                  </a:lnTo>
                  <a:lnTo>
                    <a:pt x="9512" y="9944"/>
                  </a:lnTo>
                  <a:lnTo>
                    <a:pt x="0" y="9944"/>
                  </a:lnTo>
                  <a:lnTo>
                    <a:pt x="0" y="6660642"/>
                  </a:lnTo>
                  <a:lnTo>
                    <a:pt x="19024" y="6660642"/>
                  </a:lnTo>
                  <a:lnTo>
                    <a:pt x="19024" y="209740"/>
                  </a:lnTo>
                  <a:lnTo>
                    <a:pt x="1578444" y="209740"/>
                  </a:lnTo>
                  <a:lnTo>
                    <a:pt x="1578444" y="6660642"/>
                  </a:lnTo>
                  <a:lnTo>
                    <a:pt x="1597456" y="6660642"/>
                  </a:lnTo>
                  <a:lnTo>
                    <a:pt x="1597456" y="209740"/>
                  </a:lnTo>
                  <a:lnTo>
                    <a:pt x="1597456" y="209613"/>
                  </a:lnTo>
                  <a:lnTo>
                    <a:pt x="1597456" y="190715"/>
                  </a:lnTo>
                  <a:lnTo>
                    <a:pt x="1587957" y="190715"/>
                  </a:lnTo>
                  <a:lnTo>
                    <a:pt x="1587957" y="190563"/>
                  </a:lnTo>
                  <a:lnTo>
                    <a:pt x="1597456" y="190563"/>
                  </a:lnTo>
                  <a:lnTo>
                    <a:pt x="1597456" y="10172"/>
                  </a:lnTo>
                  <a:lnTo>
                    <a:pt x="1597456" y="9944"/>
                  </a:lnTo>
                  <a:lnTo>
                    <a:pt x="1597456" y="0"/>
                  </a:lnTo>
                  <a:close/>
                </a:path>
              </a:pathLst>
            </a:custGeom>
            <a:solidFill>
              <a:srgbClr val="B4B4B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234910" y="1247623"/>
              <a:ext cx="1578610" cy="6650990"/>
            </a:xfrm>
            <a:custGeom>
              <a:avLst/>
              <a:gdLst/>
              <a:ahLst/>
              <a:cxnLst/>
              <a:rect l="l" t="t" r="r" b="b"/>
              <a:pathLst>
                <a:path w="1578610" h="6650990">
                  <a:moveTo>
                    <a:pt x="0" y="0"/>
                  </a:moveTo>
                  <a:lnTo>
                    <a:pt x="0" y="6650605"/>
                  </a:lnTo>
                </a:path>
                <a:path w="1578610" h="6650990">
                  <a:moveTo>
                    <a:pt x="1578441" y="6650605"/>
                  </a:moveTo>
                  <a:lnTo>
                    <a:pt x="1578441" y="0"/>
                  </a:lnTo>
                  <a:lnTo>
                    <a:pt x="0" y="0"/>
                  </a:lnTo>
                </a:path>
                <a:path w="1578610" h="6650990">
                  <a:moveTo>
                    <a:pt x="0" y="190289"/>
                  </a:moveTo>
                  <a:lnTo>
                    <a:pt x="1578441" y="190289"/>
                  </a:lnTo>
                </a:path>
              </a:pathLst>
            </a:custGeom>
            <a:ln w="95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3911653" y="1263784"/>
            <a:ext cx="21971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-20" b="1">
                <a:latin typeface="Arial"/>
                <a:cs typeface="Arial"/>
              </a:rPr>
              <a:t>A</a:t>
            </a:r>
            <a:r>
              <a:rPr dirty="0" sz="750" spc="-85" b="1">
                <a:latin typeface="Arial"/>
                <a:cs typeface="Arial"/>
              </a:rPr>
              <a:t>T</a:t>
            </a:r>
            <a:r>
              <a:rPr dirty="0" sz="750" b="1">
                <a:latin typeface="Arial"/>
                <a:cs typeface="Arial"/>
              </a:rPr>
              <a:t>M</a:t>
            </a:r>
            <a:endParaRPr sz="75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117638" y="1613931"/>
            <a:ext cx="209193" cy="2093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1940123" y="1844799"/>
            <a:ext cx="59944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20">
                <a:latin typeface="Arial"/>
                <a:cs typeface="Arial"/>
              </a:rPr>
              <a:t>ActivityInitial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3876738" y="6713673"/>
            <a:ext cx="209550" cy="209550"/>
            <a:chOff x="3876738" y="6713673"/>
            <a:chExt cx="209550" cy="209550"/>
          </a:xfrm>
        </p:grpSpPr>
        <p:sp>
          <p:nvSpPr>
            <p:cNvPr id="19" name="object 19"/>
            <p:cNvSpPr/>
            <p:nvPr/>
          </p:nvSpPr>
          <p:spPr>
            <a:xfrm>
              <a:off x="3900518" y="6737465"/>
              <a:ext cx="180975" cy="180975"/>
            </a:xfrm>
            <a:custGeom>
              <a:avLst/>
              <a:gdLst/>
              <a:ahLst/>
              <a:cxnLst/>
              <a:rect l="l" t="t" r="r" b="b"/>
              <a:pathLst>
                <a:path w="180975" h="180975">
                  <a:moveTo>
                    <a:pt x="90395" y="0"/>
                  </a:moveTo>
                  <a:lnTo>
                    <a:pt x="55197" y="7102"/>
                  </a:lnTo>
                  <a:lnTo>
                    <a:pt x="26465" y="26466"/>
                  </a:lnTo>
                  <a:lnTo>
                    <a:pt x="7099" y="55177"/>
                  </a:lnTo>
                  <a:lnTo>
                    <a:pt x="0" y="90323"/>
                  </a:lnTo>
                  <a:lnTo>
                    <a:pt x="7099" y="125543"/>
                  </a:lnTo>
                  <a:lnTo>
                    <a:pt x="26465" y="154292"/>
                  </a:lnTo>
                  <a:lnTo>
                    <a:pt x="55197" y="173670"/>
                  </a:lnTo>
                  <a:lnTo>
                    <a:pt x="90395" y="180774"/>
                  </a:lnTo>
                  <a:lnTo>
                    <a:pt x="125520" y="173670"/>
                  </a:lnTo>
                  <a:lnTo>
                    <a:pt x="154215" y="154292"/>
                  </a:lnTo>
                  <a:lnTo>
                    <a:pt x="173567" y="125543"/>
                  </a:lnTo>
                  <a:lnTo>
                    <a:pt x="180665" y="90323"/>
                  </a:lnTo>
                  <a:lnTo>
                    <a:pt x="173567" y="55177"/>
                  </a:lnTo>
                  <a:lnTo>
                    <a:pt x="154215" y="26466"/>
                  </a:lnTo>
                  <a:lnTo>
                    <a:pt x="125520" y="7102"/>
                  </a:lnTo>
                  <a:lnTo>
                    <a:pt x="90395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900518" y="6737465"/>
              <a:ext cx="180975" cy="180975"/>
            </a:xfrm>
            <a:custGeom>
              <a:avLst/>
              <a:gdLst/>
              <a:ahLst/>
              <a:cxnLst/>
              <a:rect l="l" t="t" r="r" b="b"/>
              <a:pathLst>
                <a:path w="180975" h="180975">
                  <a:moveTo>
                    <a:pt x="180665" y="90323"/>
                  </a:moveTo>
                  <a:lnTo>
                    <a:pt x="173567" y="55177"/>
                  </a:lnTo>
                  <a:lnTo>
                    <a:pt x="154215" y="26466"/>
                  </a:lnTo>
                  <a:lnTo>
                    <a:pt x="125520" y="7102"/>
                  </a:lnTo>
                  <a:lnTo>
                    <a:pt x="90395" y="0"/>
                  </a:lnTo>
                  <a:lnTo>
                    <a:pt x="55197" y="7102"/>
                  </a:lnTo>
                  <a:lnTo>
                    <a:pt x="26465" y="26466"/>
                  </a:lnTo>
                  <a:lnTo>
                    <a:pt x="7099" y="55177"/>
                  </a:lnTo>
                  <a:lnTo>
                    <a:pt x="0" y="90323"/>
                  </a:lnTo>
                  <a:lnTo>
                    <a:pt x="7099" y="125543"/>
                  </a:lnTo>
                  <a:lnTo>
                    <a:pt x="26465" y="154292"/>
                  </a:lnTo>
                  <a:lnTo>
                    <a:pt x="55197" y="173670"/>
                  </a:lnTo>
                  <a:lnTo>
                    <a:pt x="90395" y="180774"/>
                  </a:lnTo>
                  <a:lnTo>
                    <a:pt x="125520" y="173670"/>
                  </a:lnTo>
                  <a:lnTo>
                    <a:pt x="154215" y="154292"/>
                  </a:lnTo>
                  <a:lnTo>
                    <a:pt x="173567" y="125543"/>
                  </a:lnTo>
                  <a:lnTo>
                    <a:pt x="180665" y="90323"/>
                  </a:lnTo>
                  <a:close/>
                </a:path>
              </a:pathLst>
            </a:custGeom>
            <a:ln w="9511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881501" y="6718436"/>
              <a:ext cx="180665" cy="18077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881501" y="6718436"/>
              <a:ext cx="180975" cy="180975"/>
            </a:xfrm>
            <a:custGeom>
              <a:avLst/>
              <a:gdLst/>
              <a:ahLst/>
              <a:cxnLst/>
              <a:rect l="l" t="t" r="r" b="b"/>
              <a:pathLst>
                <a:path w="180975" h="180975">
                  <a:moveTo>
                    <a:pt x="180665" y="90323"/>
                  </a:moveTo>
                  <a:lnTo>
                    <a:pt x="173567" y="55177"/>
                  </a:lnTo>
                  <a:lnTo>
                    <a:pt x="154215" y="26466"/>
                  </a:lnTo>
                  <a:lnTo>
                    <a:pt x="125520" y="7102"/>
                  </a:lnTo>
                  <a:lnTo>
                    <a:pt x="90395" y="0"/>
                  </a:lnTo>
                  <a:lnTo>
                    <a:pt x="55197" y="7102"/>
                  </a:lnTo>
                  <a:lnTo>
                    <a:pt x="26465" y="26466"/>
                  </a:lnTo>
                  <a:lnTo>
                    <a:pt x="7099" y="55177"/>
                  </a:lnTo>
                  <a:lnTo>
                    <a:pt x="0" y="90323"/>
                  </a:lnTo>
                  <a:lnTo>
                    <a:pt x="7099" y="125543"/>
                  </a:lnTo>
                  <a:lnTo>
                    <a:pt x="26465" y="154292"/>
                  </a:lnTo>
                  <a:lnTo>
                    <a:pt x="55197" y="173670"/>
                  </a:lnTo>
                  <a:lnTo>
                    <a:pt x="90395" y="180774"/>
                  </a:lnTo>
                  <a:lnTo>
                    <a:pt x="125520" y="173670"/>
                  </a:lnTo>
                  <a:lnTo>
                    <a:pt x="154215" y="154292"/>
                  </a:lnTo>
                  <a:lnTo>
                    <a:pt x="173567" y="125543"/>
                  </a:lnTo>
                  <a:lnTo>
                    <a:pt x="180665" y="90323"/>
                  </a:lnTo>
                  <a:close/>
                </a:path>
              </a:pathLst>
            </a:custGeom>
            <a:ln w="95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938553" y="6775523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33343" y="0"/>
                  </a:moveTo>
                  <a:lnTo>
                    <a:pt x="20378" y="2606"/>
                  </a:lnTo>
                  <a:lnTo>
                    <a:pt x="9778" y="9720"/>
                  </a:lnTo>
                  <a:lnTo>
                    <a:pt x="2624" y="20283"/>
                  </a:lnTo>
                  <a:lnTo>
                    <a:pt x="0" y="33237"/>
                  </a:lnTo>
                  <a:lnTo>
                    <a:pt x="2624" y="46210"/>
                  </a:lnTo>
                  <a:lnTo>
                    <a:pt x="9778" y="56817"/>
                  </a:lnTo>
                  <a:lnTo>
                    <a:pt x="20378" y="63974"/>
                  </a:lnTo>
                  <a:lnTo>
                    <a:pt x="33343" y="66601"/>
                  </a:lnTo>
                  <a:lnTo>
                    <a:pt x="46235" y="63974"/>
                  </a:lnTo>
                  <a:lnTo>
                    <a:pt x="56798" y="56817"/>
                  </a:lnTo>
                  <a:lnTo>
                    <a:pt x="63937" y="46210"/>
                  </a:lnTo>
                  <a:lnTo>
                    <a:pt x="66560" y="33237"/>
                  </a:lnTo>
                  <a:lnTo>
                    <a:pt x="63937" y="20283"/>
                  </a:lnTo>
                  <a:lnTo>
                    <a:pt x="56798" y="9720"/>
                  </a:lnTo>
                  <a:lnTo>
                    <a:pt x="46235" y="2606"/>
                  </a:lnTo>
                  <a:lnTo>
                    <a:pt x="3334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938553" y="6775523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560" y="33237"/>
                  </a:moveTo>
                  <a:lnTo>
                    <a:pt x="63937" y="20283"/>
                  </a:lnTo>
                  <a:lnTo>
                    <a:pt x="56798" y="9720"/>
                  </a:lnTo>
                  <a:lnTo>
                    <a:pt x="46235" y="2606"/>
                  </a:lnTo>
                  <a:lnTo>
                    <a:pt x="33343" y="0"/>
                  </a:lnTo>
                  <a:lnTo>
                    <a:pt x="20378" y="2606"/>
                  </a:lnTo>
                  <a:lnTo>
                    <a:pt x="9778" y="9720"/>
                  </a:lnTo>
                  <a:lnTo>
                    <a:pt x="2624" y="20283"/>
                  </a:lnTo>
                  <a:lnTo>
                    <a:pt x="0" y="33237"/>
                  </a:lnTo>
                  <a:lnTo>
                    <a:pt x="2624" y="46210"/>
                  </a:lnTo>
                  <a:lnTo>
                    <a:pt x="9778" y="56817"/>
                  </a:lnTo>
                  <a:lnTo>
                    <a:pt x="20378" y="63974"/>
                  </a:lnTo>
                  <a:lnTo>
                    <a:pt x="33343" y="66601"/>
                  </a:lnTo>
                  <a:lnTo>
                    <a:pt x="46235" y="63974"/>
                  </a:lnTo>
                  <a:lnTo>
                    <a:pt x="56798" y="56817"/>
                  </a:lnTo>
                  <a:lnTo>
                    <a:pt x="63937" y="46210"/>
                  </a:lnTo>
                  <a:lnTo>
                    <a:pt x="66560" y="33237"/>
                  </a:lnTo>
                  <a:close/>
                </a:path>
              </a:pathLst>
            </a:custGeom>
            <a:ln w="95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3711591" y="6950511"/>
            <a:ext cx="57150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20">
                <a:latin typeface="Arial"/>
                <a:cs typeface="Arial"/>
              </a:rPr>
              <a:t>A</a:t>
            </a:r>
            <a:r>
              <a:rPr dirty="0" sz="750">
                <a:latin typeface="Arial"/>
                <a:cs typeface="Arial"/>
              </a:rPr>
              <a:t>c</a:t>
            </a:r>
            <a:r>
              <a:rPr dirty="0" sz="750" spc="15">
                <a:latin typeface="Arial"/>
                <a:cs typeface="Arial"/>
              </a:rPr>
              <a:t>t</a:t>
            </a:r>
            <a:r>
              <a:rPr dirty="0" sz="750" spc="55">
                <a:latin typeface="Arial"/>
                <a:cs typeface="Arial"/>
              </a:rPr>
              <a:t>i</a:t>
            </a:r>
            <a:r>
              <a:rPr dirty="0" sz="750">
                <a:latin typeface="Arial"/>
                <a:cs typeface="Arial"/>
              </a:rPr>
              <a:t>v</a:t>
            </a:r>
            <a:r>
              <a:rPr dirty="0" sz="750" spc="55">
                <a:latin typeface="Arial"/>
                <a:cs typeface="Arial"/>
              </a:rPr>
              <a:t>i</a:t>
            </a:r>
            <a:r>
              <a:rPr dirty="0" sz="750" spc="15">
                <a:latin typeface="Arial"/>
                <a:cs typeface="Arial"/>
              </a:rPr>
              <a:t>t</a:t>
            </a:r>
            <a:r>
              <a:rPr dirty="0" sz="750">
                <a:latin typeface="Arial"/>
                <a:cs typeface="Arial"/>
              </a:rPr>
              <a:t>y</a:t>
            </a:r>
            <a:r>
              <a:rPr dirty="0" sz="750" spc="-10">
                <a:latin typeface="Arial"/>
                <a:cs typeface="Arial"/>
              </a:rPr>
              <a:t>F</a:t>
            </a:r>
            <a:r>
              <a:rPr dirty="0" sz="750" spc="55">
                <a:latin typeface="Arial"/>
                <a:cs typeface="Arial"/>
              </a:rPr>
              <a:t>i</a:t>
            </a:r>
            <a:r>
              <a:rPr dirty="0" sz="750" spc="30">
                <a:latin typeface="Arial"/>
                <a:cs typeface="Arial"/>
              </a:rPr>
              <a:t>na</a:t>
            </a:r>
            <a:r>
              <a:rPr dirty="0" sz="750">
                <a:latin typeface="Arial"/>
                <a:cs typeface="Arial"/>
              </a:rPr>
              <a:t>l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1851388" y="2251393"/>
            <a:ext cx="694690" cy="361950"/>
            <a:chOff x="1851388" y="2251393"/>
            <a:chExt cx="694690" cy="361950"/>
          </a:xfrm>
        </p:grpSpPr>
        <p:sp>
          <p:nvSpPr>
            <p:cNvPr id="27" name="object 27"/>
            <p:cNvSpPr/>
            <p:nvPr/>
          </p:nvSpPr>
          <p:spPr>
            <a:xfrm>
              <a:off x="1884677" y="2284699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95086" y="0"/>
                  </a:lnTo>
                  <a:lnTo>
                    <a:pt x="58075" y="7480"/>
                  </a:lnTo>
                  <a:lnTo>
                    <a:pt x="27850" y="27877"/>
                  </a:lnTo>
                  <a:lnTo>
                    <a:pt x="7472" y="58121"/>
                  </a:lnTo>
                  <a:lnTo>
                    <a:pt x="0" y="95144"/>
                  </a:lnTo>
                  <a:lnTo>
                    <a:pt x="0" y="228346"/>
                  </a:lnTo>
                  <a:lnTo>
                    <a:pt x="7472" y="265370"/>
                  </a:lnTo>
                  <a:lnTo>
                    <a:pt x="27850" y="295614"/>
                  </a:lnTo>
                  <a:lnTo>
                    <a:pt x="58075" y="316010"/>
                  </a:lnTo>
                  <a:lnTo>
                    <a:pt x="95086" y="323491"/>
                  </a:lnTo>
                  <a:lnTo>
                    <a:pt x="561012" y="323491"/>
                  </a:lnTo>
                  <a:lnTo>
                    <a:pt x="598013" y="316010"/>
                  </a:lnTo>
                  <a:lnTo>
                    <a:pt x="628238" y="295614"/>
                  </a:lnTo>
                  <a:lnTo>
                    <a:pt x="648623" y="265370"/>
                  </a:lnTo>
                  <a:lnTo>
                    <a:pt x="656099" y="228346"/>
                  </a:lnTo>
                  <a:lnTo>
                    <a:pt x="656099" y="95144"/>
                  </a:lnTo>
                  <a:lnTo>
                    <a:pt x="648623" y="58121"/>
                  </a:lnTo>
                  <a:lnTo>
                    <a:pt x="628238" y="27877"/>
                  </a:lnTo>
                  <a:lnTo>
                    <a:pt x="598013" y="7480"/>
                  </a:lnTo>
                  <a:lnTo>
                    <a:pt x="561012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884677" y="2284699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80"/>
                  </a:lnTo>
                  <a:lnTo>
                    <a:pt x="628238" y="27877"/>
                  </a:lnTo>
                  <a:lnTo>
                    <a:pt x="648623" y="58121"/>
                  </a:lnTo>
                  <a:lnTo>
                    <a:pt x="656099" y="95144"/>
                  </a:lnTo>
                  <a:lnTo>
                    <a:pt x="656099" y="228346"/>
                  </a:lnTo>
                  <a:lnTo>
                    <a:pt x="648623" y="265370"/>
                  </a:lnTo>
                  <a:lnTo>
                    <a:pt x="628238" y="295614"/>
                  </a:lnTo>
                  <a:lnTo>
                    <a:pt x="598013" y="316010"/>
                  </a:lnTo>
                  <a:lnTo>
                    <a:pt x="561012" y="323491"/>
                  </a:lnTo>
                  <a:lnTo>
                    <a:pt x="95086" y="323491"/>
                  </a:lnTo>
                  <a:lnTo>
                    <a:pt x="58075" y="316010"/>
                  </a:lnTo>
                  <a:lnTo>
                    <a:pt x="27850" y="295614"/>
                  </a:lnTo>
                  <a:lnTo>
                    <a:pt x="7472" y="265370"/>
                  </a:lnTo>
                  <a:lnTo>
                    <a:pt x="0" y="228346"/>
                  </a:lnTo>
                  <a:lnTo>
                    <a:pt x="0" y="95144"/>
                  </a:lnTo>
                  <a:lnTo>
                    <a:pt x="7472" y="58121"/>
                  </a:lnTo>
                  <a:lnTo>
                    <a:pt x="27850" y="27877"/>
                  </a:lnTo>
                  <a:lnTo>
                    <a:pt x="58075" y="7480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3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856151" y="2256155"/>
              <a:ext cx="656099" cy="32349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856151" y="2256155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80"/>
                  </a:lnTo>
                  <a:lnTo>
                    <a:pt x="628238" y="27877"/>
                  </a:lnTo>
                  <a:lnTo>
                    <a:pt x="648623" y="58121"/>
                  </a:lnTo>
                  <a:lnTo>
                    <a:pt x="656099" y="95144"/>
                  </a:lnTo>
                  <a:lnTo>
                    <a:pt x="656099" y="228346"/>
                  </a:lnTo>
                  <a:lnTo>
                    <a:pt x="648623" y="265370"/>
                  </a:lnTo>
                  <a:lnTo>
                    <a:pt x="628238" y="295614"/>
                  </a:lnTo>
                  <a:lnTo>
                    <a:pt x="598013" y="316010"/>
                  </a:lnTo>
                  <a:lnTo>
                    <a:pt x="561012" y="323491"/>
                  </a:lnTo>
                  <a:lnTo>
                    <a:pt x="95086" y="323491"/>
                  </a:lnTo>
                  <a:lnTo>
                    <a:pt x="58075" y="316010"/>
                  </a:lnTo>
                  <a:lnTo>
                    <a:pt x="27850" y="295614"/>
                  </a:lnTo>
                  <a:lnTo>
                    <a:pt x="7472" y="265370"/>
                  </a:lnTo>
                  <a:lnTo>
                    <a:pt x="0" y="228346"/>
                  </a:lnTo>
                  <a:lnTo>
                    <a:pt x="0" y="95144"/>
                  </a:lnTo>
                  <a:lnTo>
                    <a:pt x="7472" y="58121"/>
                  </a:lnTo>
                  <a:lnTo>
                    <a:pt x="27850" y="27877"/>
                  </a:lnTo>
                  <a:lnTo>
                    <a:pt x="58075" y="7480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1920788" y="2359214"/>
            <a:ext cx="54102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10" b="1">
                <a:latin typeface="Arial"/>
                <a:cs typeface="Arial"/>
              </a:rPr>
              <a:t>Insert</a:t>
            </a:r>
            <a:r>
              <a:rPr dirty="0" sz="750" spc="-60" b="1">
                <a:latin typeface="Arial"/>
                <a:cs typeface="Arial"/>
              </a:rPr>
              <a:t> </a:t>
            </a:r>
            <a:r>
              <a:rPr dirty="0" sz="750" b="1">
                <a:latin typeface="Arial"/>
                <a:cs typeface="Arial"/>
              </a:rPr>
              <a:t>Card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1889423" y="2888861"/>
            <a:ext cx="2253615" cy="2483485"/>
            <a:chOff x="1889423" y="2888861"/>
            <a:chExt cx="2253615" cy="2483485"/>
          </a:xfrm>
        </p:grpSpPr>
        <p:sp>
          <p:nvSpPr>
            <p:cNvPr id="33" name="object 33"/>
            <p:cNvSpPr/>
            <p:nvPr/>
          </p:nvSpPr>
          <p:spPr>
            <a:xfrm>
              <a:off x="3891010" y="2903138"/>
              <a:ext cx="247650" cy="323850"/>
            </a:xfrm>
            <a:custGeom>
              <a:avLst/>
              <a:gdLst/>
              <a:ahLst/>
              <a:cxnLst/>
              <a:rect l="l" t="t" r="r" b="b"/>
              <a:pathLst>
                <a:path w="247650" h="323850">
                  <a:moveTo>
                    <a:pt x="123612" y="0"/>
                  </a:moveTo>
                  <a:lnTo>
                    <a:pt x="0" y="161745"/>
                  </a:lnTo>
                  <a:lnTo>
                    <a:pt x="123612" y="323491"/>
                  </a:lnTo>
                  <a:lnTo>
                    <a:pt x="247225" y="161745"/>
                  </a:lnTo>
                  <a:lnTo>
                    <a:pt x="123612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891010" y="2903138"/>
              <a:ext cx="247650" cy="323850"/>
            </a:xfrm>
            <a:custGeom>
              <a:avLst/>
              <a:gdLst/>
              <a:ahLst/>
              <a:cxnLst/>
              <a:rect l="l" t="t" r="r" b="b"/>
              <a:pathLst>
                <a:path w="247650" h="323850">
                  <a:moveTo>
                    <a:pt x="247225" y="161745"/>
                  </a:moveTo>
                  <a:lnTo>
                    <a:pt x="123612" y="323491"/>
                  </a:lnTo>
                  <a:lnTo>
                    <a:pt x="0" y="161745"/>
                  </a:lnTo>
                  <a:lnTo>
                    <a:pt x="123612" y="0"/>
                  </a:lnTo>
                  <a:lnTo>
                    <a:pt x="247225" y="161745"/>
                  </a:lnTo>
                </a:path>
              </a:pathLst>
            </a:custGeom>
            <a:ln w="9510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3862484" y="2893624"/>
              <a:ext cx="247225" cy="32349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3862484" y="2893624"/>
              <a:ext cx="247650" cy="323850"/>
            </a:xfrm>
            <a:custGeom>
              <a:avLst/>
              <a:gdLst/>
              <a:ahLst/>
              <a:cxnLst/>
              <a:rect l="l" t="t" r="r" b="b"/>
              <a:pathLst>
                <a:path w="247650" h="323850">
                  <a:moveTo>
                    <a:pt x="247225" y="161745"/>
                  </a:moveTo>
                  <a:lnTo>
                    <a:pt x="123612" y="323491"/>
                  </a:lnTo>
                  <a:lnTo>
                    <a:pt x="0" y="161745"/>
                  </a:lnTo>
                  <a:lnTo>
                    <a:pt x="123612" y="0"/>
                  </a:lnTo>
                  <a:lnTo>
                    <a:pt x="247225" y="161745"/>
                  </a:lnTo>
                </a:path>
              </a:pathLst>
            </a:custGeom>
            <a:ln w="95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922712" y="5043891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95086" y="0"/>
                  </a:lnTo>
                  <a:lnTo>
                    <a:pt x="58075" y="7480"/>
                  </a:lnTo>
                  <a:lnTo>
                    <a:pt x="27850" y="27877"/>
                  </a:lnTo>
                  <a:lnTo>
                    <a:pt x="7472" y="58121"/>
                  </a:lnTo>
                  <a:lnTo>
                    <a:pt x="0" y="95144"/>
                  </a:lnTo>
                  <a:lnTo>
                    <a:pt x="0" y="228346"/>
                  </a:lnTo>
                  <a:lnTo>
                    <a:pt x="7472" y="265370"/>
                  </a:lnTo>
                  <a:lnTo>
                    <a:pt x="27850" y="295614"/>
                  </a:lnTo>
                  <a:lnTo>
                    <a:pt x="58075" y="316010"/>
                  </a:lnTo>
                  <a:lnTo>
                    <a:pt x="95086" y="323491"/>
                  </a:lnTo>
                  <a:lnTo>
                    <a:pt x="561012" y="323491"/>
                  </a:lnTo>
                  <a:lnTo>
                    <a:pt x="598013" y="316010"/>
                  </a:lnTo>
                  <a:lnTo>
                    <a:pt x="628238" y="295614"/>
                  </a:lnTo>
                  <a:lnTo>
                    <a:pt x="648623" y="265370"/>
                  </a:lnTo>
                  <a:lnTo>
                    <a:pt x="656099" y="228346"/>
                  </a:lnTo>
                  <a:lnTo>
                    <a:pt x="656099" y="95144"/>
                  </a:lnTo>
                  <a:lnTo>
                    <a:pt x="648623" y="58121"/>
                  </a:lnTo>
                  <a:lnTo>
                    <a:pt x="628238" y="27877"/>
                  </a:lnTo>
                  <a:lnTo>
                    <a:pt x="598013" y="7480"/>
                  </a:lnTo>
                  <a:lnTo>
                    <a:pt x="561012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922712" y="5043891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80"/>
                  </a:lnTo>
                  <a:lnTo>
                    <a:pt x="628238" y="27877"/>
                  </a:lnTo>
                  <a:lnTo>
                    <a:pt x="648623" y="58121"/>
                  </a:lnTo>
                  <a:lnTo>
                    <a:pt x="656099" y="95144"/>
                  </a:lnTo>
                  <a:lnTo>
                    <a:pt x="656099" y="228346"/>
                  </a:lnTo>
                  <a:lnTo>
                    <a:pt x="648623" y="265370"/>
                  </a:lnTo>
                  <a:lnTo>
                    <a:pt x="628238" y="295614"/>
                  </a:lnTo>
                  <a:lnTo>
                    <a:pt x="598013" y="316010"/>
                  </a:lnTo>
                  <a:lnTo>
                    <a:pt x="561012" y="323491"/>
                  </a:lnTo>
                  <a:lnTo>
                    <a:pt x="95086" y="323491"/>
                  </a:lnTo>
                  <a:lnTo>
                    <a:pt x="58075" y="316010"/>
                  </a:lnTo>
                  <a:lnTo>
                    <a:pt x="27850" y="295614"/>
                  </a:lnTo>
                  <a:lnTo>
                    <a:pt x="7472" y="265370"/>
                  </a:lnTo>
                  <a:lnTo>
                    <a:pt x="0" y="228346"/>
                  </a:lnTo>
                  <a:lnTo>
                    <a:pt x="0" y="95144"/>
                  </a:lnTo>
                  <a:lnTo>
                    <a:pt x="7472" y="58121"/>
                  </a:lnTo>
                  <a:lnTo>
                    <a:pt x="27850" y="27877"/>
                  </a:lnTo>
                  <a:lnTo>
                    <a:pt x="58075" y="7480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3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894186" y="5015348"/>
              <a:ext cx="656099" cy="32349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894186" y="5015348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80"/>
                  </a:lnTo>
                  <a:lnTo>
                    <a:pt x="628238" y="27877"/>
                  </a:lnTo>
                  <a:lnTo>
                    <a:pt x="648623" y="58121"/>
                  </a:lnTo>
                  <a:lnTo>
                    <a:pt x="656099" y="95144"/>
                  </a:lnTo>
                  <a:lnTo>
                    <a:pt x="656099" y="228346"/>
                  </a:lnTo>
                  <a:lnTo>
                    <a:pt x="648623" y="265370"/>
                  </a:lnTo>
                  <a:lnTo>
                    <a:pt x="628238" y="295614"/>
                  </a:lnTo>
                  <a:lnTo>
                    <a:pt x="598013" y="316010"/>
                  </a:lnTo>
                  <a:lnTo>
                    <a:pt x="561012" y="323491"/>
                  </a:lnTo>
                  <a:lnTo>
                    <a:pt x="95086" y="323491"/>
                  </a:lnTo>
                  <a:lnTo>
                    <a:pt x="58075" y="316010"/>
                  </a:lnTo>
                  <a:lnTo>
                    <a:pt x="27850" y="295614"/>
                  </a:lnTo>
                  <a:lnTo>
                    <a:pt x="7472" y="265370"/>
                  </a:lnTo>
                  <a:lnTo>
                    <a:pt x="0" y="228346"/>
                  </a:lnTo>
                  <a:lnTo>
                    <a:pt x="0" y="95144"/>
                  </a:lnTo>
                  <a:lnTo>
                    <a:pt x="7472" y="58121"/>
                  </a:lnTo>
                  <a:lnTo>
                    <a:pt x="27850" y="27877"/>
                  </a:lnTo>
                  <a:lnTo>
                    <a:pt x="58075" y="7480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1" name="object 41"/>
          <p:cNvSpPr txBox="1"/>
          <p:nvPr/>
        </p:nvSpPr>
        <p:spPr>
          <a:xfrm>
            <a:off x="3521164" y="2864115"/>
            <a:ext cx="19304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15">
                <a:latin typeface="Arial"/>
                <a:cs typeface="Arial"/>
              </a:rPr>
              <a:t>O</a:t>
            </a:r>
            <a:r>
              <a:rPr dirty="0" sz="750" spc="-80">
                <a:latin typeface="Arial"/>
                <a:cs typeface="Arial"/>
              </a:rPr>
              <a:t>k</a:t>
            </a:r>
            <a:r>
              <a:rPr dirty="0" sz="750">
                <a:latin typeface="Arial"/>
                <a:cs typeface="Arial"/>
              </a:rPr>
              <a:t>?</a:t>
            </a:r>
            <a:endParaRPr sz="75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006683" y="5121579"/>
            <a:ext cx="44577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10" b="1">
                <a:latin typeface="Arial"/>
                <a:cs typeface="Arial"/>
              </a:rPr>
              <a:t>Inser</a:t>
            </a:r>
            <a:r>
              <a:rPr dirty="0" sz="750" spc="-30" b="1">
                <a:latin typeface="Arial"/>
                <a:cs typeface="Arial"/>
              </a:rPr>
              <a:t> </a:t>
            </a:r>
            <a:r>
              <a:rPr dirty="0" sz="750" spc="10" b="1">
                <a:latin typeface="Arial"/>
                <a:cs typeface="Arial"/>
              </a:rPr>
              <a:t>Pin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43" name="object 43"/>
          <p:cNvGrpSpPr/>
          <p:nvPr/>
        </p:nvGrpSpPr>
        <p:grpSpPr>
          <a:xfrm>
            <a:off x="4979746" y="2203820"/>
            <a:ext cx="1122045" cy="400050"/>
            <a:chOff x="4979746" y="2203820"/>
            <a:chExt cx="1122045" cy="400050"/>
          </a:xfrm>
        </p:grpSpPr>
        <p:sp>
          <p:nvSpPr>
            <p:cNvPr id="44" name="object 44"/>
            <p:cNvSpPr/>
            <p:nvPr/>
          </p:nvSpPr>
          <p:spPr>
            <a:xfrm>
              <a:off x="5013035" y="2237126"/>
              <a:ext cx="1084580" cy="361950"/>
            </a:xfrm>
            <a:custGeom>
              <a:avLst/>
              <a:gdLst/>
              <a:ahLst/>
              <a:cxnLst/>
              <a:rect l="l" t="t" r="r" b="b"/>
              <a:pathLst>
                <a:path w="1084579" h="361950">
                  <a:moveTo>
                    <a:pt x="941359" y="0"/>
                  </a:moveTo>
                  <a:lnTo>
                    <a:pt x="142630" y="0"/>
                  </a:lnTo>
                  <a:lnTo>
                    <a:pt x="97563" y="7279"/>
                  </a:lnTo>
                  <a:lnTo>
                    <a:pt x="58412" y="27547"/>
                  </a:lnTo>
                  <a:lnTo>
                    <a:pt x="27531" y="58447"/>
                  </a:lnTo>
                  <a:lnTo>
                    <a:pt x="7275" y="97622"/>
                  </a:lnTo>
                  <a:lnTo>
                    <a:pt x="0" y="142716"/>
                  </a:lnTo>
                  <a:lnTo>
                    <a:pt x="0" y="218832"/>
                  </a:lnTo>
                  <a:lnTo>
                    <a:pt x="7275" y="263926"/>
                  </a:lnTo>
                  <a:lnTo>
                    <a:pt x="27531" y="303101"/>
                  </a:lnTo>
                  <a:lnTo>
                    <a:pt x="58412" y="334001"/>
                  </a:lnTo>
                  <a:lnTo>
                    <a:pt x="97563" y="354269"/>
                  </a:lnTo>
                  <a:lnTo>
                    <a:pt x="142630" y="361549"/>
                  </a:lnTo>
                  <a:lnTo>
                    <a:pt x="941359" y="361549"/>
                  </a:lnTo>
                  <a:lnTo>
                    <a:pt x="986426" y="354269"/>
                  </a:lnTo>
                  <a:lnTo>
                    <a:pt x="1025577" y="334001"/>
                  </a:lnTo>
                  <a:lnTo>
                    <a:pt x="1056459" y="303101"/>
                  </a:lnTo>
                  <a:lnTo>
                    <a:pt x="1076714" y="263926"/>
                  </a:lnTo>
                  <a:lnTo>
                    <a:pt x="1083990" y="218832"/>
                  </a:lnTo>
                  <a:lnTo>
                    <a:pt x="1083990" y="142716"/>
                  </a:lnTo>
                  <a:lnTo>
                    <a:pt x="1076714" y="97622"/>
                  </a:lnTo>
                  <a:lnTo>
                    <a:pt x="1056459" y="58447"/>
                  </a:lnTo>
                  <a:lnTo>
                    <a:pt x="1025577" y="27547"/>
                  </a:lnTo>
                  <a:lnTo>
                    <a:pt x="986426" y="7279"/>
                  </a:lnTo>
                  <a:lnTo>
                    <a:pt x="941359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5013035" y="2237126"/>
              <a:ext cx="1084580" cy="361950"/>
            </a:xfrm>
            <a:custGeom>
              <a:avLst/>
              <a:gdLst/>
              <a:ahLst/>
              <a:cxnLst/>
              <a:rect l="l" t="t" r="r" b="b"/>
              <a:pathLst>
                <a:path w="1084579" h="361950">
                  <a:moveTo>
                    <a:pt x="941359" y="0"/>
                  </a:moveTo>
                  <a:lnTo>
                    <a:pt x="986426" y="7279"/>
                  </a:lnTo>
                  <a:lnTo>
                    <a:pt x="1025577" y="27547"/>
                  </a:lnTo>
                  <a:lnTo>
                    <a:pt x="1056459" y="58447"/>
                  </a:lnTo>
                  <a:lnTo>
                    <a:pt x="1076714" y="97622"/>
                  </a:lnTo>
                  <a:lnTo>
                    <a:pt x="1083990" y="142716"/>
                  </a:lnTo>
                  <a:lnTo>
                    <a:pt x="1083990" y="218832"/>
                  </a:lnTo>
                  <a:lnTo>
                    <a:pt x="1076714" y="263926"/>
                  </a:lnTo>
                  <a:lnTo>
                    <a:pt x="1056459" y="303101"/>
                  </a:lnTo>
                  <a:lnTo>
                    <a:pt x="1025577" y="334001"/>
                  </a:lnTo>
                  <a:lnTo>
                    <a:pt x="986426" y="354269"/>
                  </a:lnTo>
                  <a:lnTo>
                    <a:pt x="941359" y="361549"/>
                  </a:lnTo>
                  <a:lnTo>
                    <a:pt x="142630" y="361549"/>
                  </a:lnTo>
                  <a:lnTo>
                    <a:pt x="97563" y="354269"/>
                  </a:lnTo>
                  <a:lnTo>
                    <a:pt x="58412" y="334001"/>
                  </a:lnTo>
                  <a:lnTo>
                    <a:pt x="27531" y="303101"/>
                  </a:lnTo>
                  <a:lnTo>
                    <a:pt x="7275" y="263926"/>
                  </a:lnTo>
                  <a:lnTo>
                    <a:pt x="0" y="218832"/>
                  </a:lnTo>
                  <a:lnTo>
                    <a:pt x="0" y="142716"/>
                  </a:lnTo>
                  <a:lnTo>
                    <a:pt x="7275" y="97622"/>
                  </a:lnTo>
                  <a:lnTo>
                    <a:pt x="27531" y="58447"/>
                  </a:lnTo>
                  <a:lnTo>
                    <a:pt x="58412" y="27547"/>
                  </a:lnTo>
                  <a:lnTo>
                    <a:pt x="97563" y="7279"/>
                  </a:lnTo>
                  <a:lnTo>
                    <a:pt x="142630" y="0"/>
                  </a:lnTo>
                  <a:lnTo>
                    <a:pt x="941359" y="0"/>
                  </a:lnTo>
                  <a:close/>
                </a:path>
              </a:pathLst>
            </a:custGeom>
            <a:ln w="9513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4984509" y="2208583"/>
              <a:ext cx="1083990" cy="36154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4984509" y="2208583"/>
              <a:ext cx="1084580" cy="361950"/>
            </a:xfrm>
            <a:custGeom>
              <a:avLst/>
              <a:gdLst/>
              <a:ahLst/>
              <a:cxnLst/>
              <a:rect l="l" t="t" r="r" b="b"/>
              <a:pathLst>
                <a:path w="1084579" h="361950">
                  <a:moveTo>
                    <a:pt x="941359" y="0"/>
                  </a:moveTo>
                  <a:lnTo>
                    <a:pt x="986426" y="7279"/>
                  </a:lnTo>
                  <a:lnTo>
                    <a:pt x="1025577" y="27547"/>
                  </a:lnTo>
                  <a:lnTo>
                    <a:pt x="1056459" y="58447"/>
                  </a:lnTo>
                  <a:lnTo>
                    <a:pt x="1076714" y="97622"/>
                  </a:lnTo>
                  <a:lnTo>
                    <a:pt x="1083990" y="142716"/>
                  </a:lnTo>
                  <a:lnTo>
                    <a:pt x="1083990" y="218832"/>
                  </a:lnTo>
                  <a:lnTo>
                    <a:pt x="1076714" y="263926"/>
                  </a:lnTo>
                  <a:lnTo>
                    <a:pt x="1056459" y="303101"/>
                  </a:lnTo>
                  <a:lnTo>
                    <a:pt x="1025577" y="334001"/>
                  </a:lnTo>
                  <a:lnTo>
                    <a:pt x="986426" y="354269"/>
                  </a:lnTo>
                  <a:lnTo>
                    <a:pt x="941359" y="361549"/>
                  </a:lnTo>
                  <a:lnTo>
                    <a:pt x="142630" y="361549"/>
                  </a:lnTo>
                  <a:lnTo>
                    <a:pt x="97563" y="354269"/>
                  </a:lnTo>
                  <a:lnTo>
                    <a:pt x="58412" y="334001"/>
                  </a:lnTo>
                  <a:lnTo>
                    <a:pt x="27531" y="303101"/>
                  </a:lnTo>
                  <a:lnTo>
                    <a:pt x="7275" y="263926"/>
                  </a:lnTo>
                  <a:lnTo>
                    <a:pt x="0" y="218832"/>
                  </a:lnTo>
                  <a:lnTo>
                    <a:pt x="0" y="142716"/>
                  </a:lnTo>
                  <a:lnTo>
                    <a:pt x="7275" y="97622"/>
                  </a:lnTo>
                  <a:lnTo>
                    <a:pt x="27531" y="58447"/>
                  </a:lnTo>
                  <a:lnTo>
                    <a:pt x="58412" y="27547"/>
                  </a:lnTo>
                  <a:lnTo>
                    <a:pt x="97563" y="7279"/>
                  </a:lnTo>
                  <a:lnTo>
                    <a:pt x="142630" y="0"/>
                  </a:lnTo>
                  <a:lnTo>
                    <a:pt x="941359" y="0"/>
                  </a:lnTo>
                  <a:close/>
                </a:path>
              </a:pathLst>
            </a:custGeom>
            <a:ln w="95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8" name="object 48"/>
          <p:cNvSpPr txBox="1"/>
          <p:nvPr/>
        </p:nvSpPr>
        <p:spPr>
          <a:xfrm>
            <a:off x="5159447" y="2273204"/>
            <a:ext cx="71374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-10" b="1">
                <a:latin typeface="Arial"/>
                <a:cs typeface="Arial"/>
              </a:rPr>
              <a:t>Authorize</a:t>
            </a:r>
            <a:r>
              <a:rPr dirty="0" sz="750" spc="15" b="1">
                <a:latin typeface="Arial"/>
                <a:cs typeface="Arial"/>
              </a:rPr>
              <a:t> </a:t>
            </a:r>
            <a:r>
              <a:rPr dirty="0" sz="750" b="1">
                <a:latin typeface="Arial"/>
                <a:cs typeface="Arial"/>
              </a:rPr>
              <a:t>Card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49" name="object 49"/>
          <p:cNvGrpSpPr/>
          <p:nvPr/>
        </p:nvGrpSpPr>
        <p:grpSpPr>
          <a:xfrm>
            <a:off x="5255498" y="5010586"/>
            <a:ext cx="694690" cy="361950"/>
            <a:chOff x="5255498" y="5010586"/>
            <a:chExt cx="694690" cy="361950"/>
          </a:xfrm>
        </p:grpSpPr>
        <p:sp>
          <p:nvSpPr>
            <p:cNvPr id="50" name="object 50"/>
            <p:cNvSpPr/>
            <p:nvPr/>
          </p:nvSpPr>
          <p:spPr>
            <a:xfrm>
              <a:off x="5288787" y="5043891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95086" y="0"/>
                  </a:lnTo>
                  <a:lnTo>
                    <a:pt x="58086" y="7480"/>
                  </a:lnTo>
                  <a:lnTo>
                    <a:pt x="27860" y="27877"/>
                  </a:lnTo>
                  <a:lnTo>
                    <a:pt x="7476" y="58121"/>
                  </a:lnTo>
                  <a:lnTo>
                    <a:pt x="0" y="95144"/>
                  </a:lnTo>
                  <a:lnTo>
                    <a:pt x="0" y="228346"/>
                  </a:lnTo>
                  <a:lnTo>
                    <a:pt x="7476" y="265370"/>
                  </a:lnTo>
                  <a:lnTo>
                    <a:pt x="27860" y="295614"/>
                  </a:lnTo>
                  <a:lnTo>
                    <a:pt x="58086" y="316010"/>
                  </a:lnTo>
                  <a:lnTo>
                    <a:pt x="95086" y="323491"/>
                  </a:lnTo>
                  <a:lnTo>
                    <a:pt x="561012" y="323491"/>
                  </a:lnTo>
                  <a:lnTo>
                    <a:pt x="598013" y="316010"/>
                  </a:lnTo>
                  <a:lnTo>
                    <a:pt x="628238" y="295614"/>
                  </a:lnTo>
                  <a:lnTo>
                    <a:pt x="648623" y="265370"/>
                  </a:lnTo>
                  <a:lnTo>
                    <a:pt x="656099" y="228346"/>
                  </a:lnTo>
                  <a:lnTo>
                    <a:pt x="656099" y="95144"/>
                  </a:lnTo>
                  <a:lnTo>
                    <a:pt x="648623" y="58121"/>
                  </a:lnTo>
                  <a:lnTo>
                    <a:pt x="628238" y="27877"/>
                  </a:lnTo>
                  <a:lnTo>
                    <a:pt x="598013" y="7480"/>
                  </a:lnTo>
                  <a:lnTo>
                    <a:pt x="561012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5288787" y="5043891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80"/>
                  </a:lnTo>
                  <a:lnTo>
                    <a:pt x="628238" y="27877"/>
                  </a:lnTo>
                  <a:lnTo>
                    <a:pt x="648623" y="58121"/>
                  </a:lnTo>
                  <a:lnTo>
                    <a:pt x="656099" y="95144"/>
                  </a:lnTo>
                  <a:lnTo>
                    <a:pt x="656099" y="228346"/>
                  </a:lnTo>
                  <a:lnTo>
                    <a:pt x="648623" y="265370"/>
                  </a:lnTo>
                  <a:lnTo>
                    <a:pt x="628238" y="295614"/>
                  </a:lnTo>
                  <a:lnTo>
                    <a:pt x="598013" y="316010"/>
                  </a:lnTo>
                  <a:lnTo>
                    <a:pt x="561012" y="323491"/>
                  </a:lnTo>
                  <a:lnTo>
                    <a:pt x="95086" y="323491"/>
                  </a:lnTo>
                  <a:lnTo>
                    <a:pt x="58086" y="316010"/>
                  </a:lnTo>
                  <a:lnTo>
                    <a:pt x="27860" y="295614"/>
                  </a:lnTo>
                  <a:lnTo>
                    <a:pt x="7476" y="265370"/>
                  </a:lnTo>
                  <a:lnTo>
                    <a:pt x="0" y="228346"/>
                  </a:lnTo>
                  <a:lnTo>
                    <a:pt x="0" y="95144"/>
                  </a:lnTo>
                  <a:lnTo>
                    <a:pt x="7476" y="58121"/>
                  </a:lnTo>
                  <a:lnTo>
                    <a:pt x="27860" y="27877"/>
                  </a:lnTo>
                  <a:lnTo>
                    <a:pt x="58086" y="7480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3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5260261" y="5015348"/>
              <a:ext cx="656099" cy="32349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5260261" y="5015348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80"/>
                  </a:lnTo>
                  <a:lnTo>
                    <a:pt x="628238" y="27877"/>
                  </a:lnTo>
                  <a:lnTo>
                    <a:pt x="648623" y="58121"/>
                  </a:lnTo>
                  <a:lnTo>
                    <a:pt x="656099" y="95144"/>
                  </a:lnTo>
                  <a:lnTo>
                    <a:pt x="656099" y="228346"/>
                  </a:lnTo>
                  <a:lnTo>
                    <a:pt x="648623" y="265370"/>
                  </a:lnTo>
                  <a:lnTo>
                    <a:pt x="628238" y="295614"/>
                  </a:lnTo>
                  <a:lnTo>
                    <a:pt x="598013" y="316010"/>
                  </a:lnTo>
                  <a:lnTo>
                    <a:pt x="561012" y="323491"/>
                  </a:lnTo>
                  <a:lnTo>
                    <a:pt x="95086" y="323491"/>
                  </a:lnTo>
                  <a:lnTo>
                    <a:pt x="58086" y="316010"/>
                  </a:lnTo>
                  <a:lnTo>
                    <a:pt x="27860" y="295614"/>
                  </a:lnTo>
                  <a:lnTo>
                    <a:pt x="7476" y="265370"/>
                  </a:lnTo>
                  <a:lnTo>
                    <a:pt x="0" y="228346"/>
                  </a:lnTo>
                  <a:lnTo>
                    <a:pt x="0" y="95144"/>
                  </a:lnTo>
                  <a:lnTo>
                    <a:pt x="7476" y="58121"/>
                  </a:lnTo>
                  <a:lnTo>
                    <a:pt x="27860" y="27877"/>
                  </a:lnTo>
                  <a:lnTo>
                    <a:pt x="58086" y="7480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4" name="object 54"/>
          <p:cNvSpPr txBox="1"/>
          <p:nvPr/>
        </p:nvSpPr>
        <p:spPr>
          <a:xfrm>
            <a:off x="5350001" y="5055358"/>
            <a:ext cx="460375" cy="2730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64465" marR="5080" indent="-152400">
              <a:lnSpc>
                <a:spcPct val="108200"/>
              </a:lnSpc>
              <a:spcBef>
                <a:spcPts val="100"/>
              </a:spcBef>
            </a:pPr>
            <a:r>
              <a:rPr dirty="0" sz="750" spc="-20" b="1">
                <a:latin typeface="Arial"/>
                <a:cs typeface="Arial"/>
              </a:rPr>
              <a:t>A</a:t>
            </a:r>
            <a:r>
              <a:rPr dirty="0" sz="750" spc="-10" b="1">
                <a:latin typeface="Arial"/>
                <a:cs typeface="Arial"/>
              </a:rPr>
              <a:t>u</a:t>
            </a:r>
            <a:r>
              <a:rPr dirty="0" sz="750" spc="-30" b="1">
                <a:latin typeface="Arial"/>
                <a:cs typeface="Arial"/>
              </a:rPr>
              <a:t>t</a:t>
            </a:r>
            <a:r>
              <a:rPr dirty="0" sz="750" spc="-10" b="1">
                <a:latin typeface="Arial"/>
                <a:cs typeface="Arial"/>
              </a:rPr>
              <a:t>ho</a:t>
            </a:r>
            <a:r>
              <a:rPr dirty="0" sz="750" spc="5" b="1">
                <a:latin typeface="Arial"/>
                <a:cs typeface="Arial"/>
              </a:rPr>
              <a:t>r</a:t>
            </a:r>
            <a:r>
              <a:rPr dirty="0" sz="750" spc="15" b="1">
                <a:latin typeface="Arial"/>
                <a:cs typeface="Arial"/>
              </a:rPr>
              <a:t>i</a:t>
            </a:r>
            <a:r>
              <a:rPr dirty="0" sz="750" b="1">
                <a:latin typeface="Arial"/>
                <a:cs typeface="Arial"/>
              </a:rPr>
              <a:t>ze  </a:t>
            </a:r>
            <a:r>
              <a:rPr dirty="0" sz="750" spc="10" b="1">
                <a:latin typeface="Arial"/>
                <a:cs typeface="Arial"/>
              </a:rPr>
              <a:t>PIN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55" name="object 55"/>
          <p:cNvGrpSpPr/>
          <p:nvPr/>
        </p:nvGrpSpPr>
        <p:grpSpPr>
          <a:xfrm>
            <a:off x="3876738" y="5276990"/>
            <a:ext cx="276225" cy="342900"/>
            <a:chOff x="3876738" y="5276990"/>
            <a:chExt cx="276225" cy="342900"/>
          </a:xfrm>
        </p:grpSpPr>
        <p:sp>
          <p:nvSpPr>
            <p:cNvPr id="56" name="object 56"/>
            <p:cNvSpPr/>
            <p:nvPr/>
          </p:nvSpPr>
          <p:spPr>
            <a:xfrm>
              <a:off x="3910027" y="5291267"/>
              <a:ext cx="238125" cy="323850"/>
            </a:xfrm>
            <a:custGeom>
              <a:avLst/>
              <a:gdLst/>
              <a:ahLst/>
              <a:cxnLst/>
              <a:rect l="l" t="t" r="r" b="b"/>
              <a:pathLst>
                <a:path w="238125" h="323850">
                  <a:moveTo>
                    <a:pt x="114104" y="0"/>
                  </a:moveTo>
                  <a:lnTo>
                    <a:pt x="0" y="161745"/>
                  </a:lnTo>
                  <a:lnTo>
                    <a:pt x="114104" y="323491"/>
                  </a:lnTo>
                  <a:lnTo>
                    <a:pt x="237717" y="161745"/>
                  </a:lnTo>
                  <a:lnTo>
                    <a:pt x="114104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3910027" y="5291267"/>
              <a:ext cx="238125" cy="323850"/>
            </a:xfrm>
            <a:custGeom>
              <a:avLst/>
              <a:gdLst/>
              <a:ahLst/>
              <a:cxnLst/>
              <a:rect l="l" t="t" r="r" b="b"/>
              <a:pathLst>
                <a:path w="238125" h="323850">
                  <a:moveTo>
                    <a:pt x="237717" y="161745"/>
                  </a:moveTo>
                  <a:lnTo>
                    <a:pt x="114104" y="323491"/>
                  </a:lnTo>
                  <a:lnTo>
                    <a:pt x="0" y="161745"/>
                  </a:lnTo>
                  <a:lnTo>
                    <a:pt x="114104" y="0"/>
                  </a:lnTo>
                  <a:lnTo>
                    <a:pt x="237717" y="161745"/>
                  </a:lnTo>
                </a:path>
              </a:pathLst>
            </a:custGeom>
            <a:ln w="9510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3881501" y="5281753"/>
              <a:ext cx="237717" cy="32349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3881501" y="5281753"/>
              <a:ext cx="238125" cy="323850"/>
            </a:xfrm>
            <a:custGeom>
              <a:avLst/>
              <a:gdLst/>
              <a:ahLst/>
              <a:cxnLst/>
              <a:rect l="l" t="t" r="r" b="b"/>
              <a:pathLst>
                <a:path w="238125" h="323850">
                  <a:moveTo>
                    <a:pt x="237717" y="161745"/>
                  </a:moveTo>
                  <a:lnTo>
                    <a:pt x="114104" y="323491"/>
                  </a:lnTo>
                  <a:lnTo>
                    <a:pt x="0" y="161745"/>
                  </a:lnTo>
                  <a:lnTo>
                    <a:pt x="114104" y="0"/>
                  </a:lnTo>
                  <a:lnTo>
                    <a:pt x="237717" y="161745"/>
                  </a:lnTo>
                </a:path>
              </a:pathLst>
            </a:custGeom>
            <a:ln w="95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0" name="object 60"/>
          <p:cNvSpPr txBox="1"/>
          <p:nvPr/>
        </p:nvSpPr>
        <p:spPr>
          <a:xfrm>
            <a:off x="3473620" y="5254781"/>
            <a:ext cx="659765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10">
                <a:latin typeface="Arial"/>
                <a:cs typeface="Arial"/>
              </a:rPr>
              <a:t>PIN </a:t>
            </a:r>
            <a:r>
              <a:rPr dirty="0" sz="750" spc="25">
                <a:latin typeface="Arial"/>
                <a:cs typeface="Arial"/>
              </a:rPr>
              <a:t>is</a:t>
            </a:r>
            <a:r>
              <a:rPr dirty="0" sz="750" spc="-130">
                <a:latin typeface="Arial"/>
                <a:cs typeface="Arial"/>
              </a:rPr>
              <a:t> </a:t>
            </a:r>
            <a:r>
              <a:rPr dirty="0" sz="750">
                <a:latin typeface="Arial"/>
                <a:cs typeface="Arial"/>
              </a:rPr>
              <a:t>correct?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61" name="object 61"/>
          <p:cNvGrpSpPr/>
          <p:nvPr/>
        </p:nvGrpSpPr>
        <p:grpSpPr>
          <a:xfrm>
            <a:off x="3648530" y="5943002"/>
            <a:ext cx="694690" cy="428625"/>
            <a:chOff x="3648530" y="5943002"/>
            <a:chExt cx="694690" cy="428625"/>
          </a:xfrm>
        </p:grpSpPr>
        <p:sp>
          <p:nvSpPr>
            <p:cNvPr id="62" name="object 62"/>
            <p:cNvSpPr/>
            <p:nvPr/>
          </p:nvSpPr>
          <p:spPr>
            <a:xfrm>
              <a:off x="3681819" y="5976308"/>
              <a:ext cx="656590" cy="390525"/>
            </a:xfrm>
            <a:custGeom>
              <a:avLst/>
              <a:gdLst/>
              <a:ahLst/>
              <a:cxnLst/>
              <a:rect l="l" t="t" r="r" b="b"/>
              <a:pathLst>
                <a:path w="656589" h="390525">
                  <a:moveTo>
                    <a:pt x="561012" y="0"/>
                  </a:moveTo>
                  <a:lnTo>
                    <a:pt x="95086" y="0"/>
                  </a:lnTo>
                  <a:lnTo>
                    <a:pt x="58086" y="7480"/>
                  </a:lnTo>
                  <a:lnTo>
                    <a:pt x="27860" y="27877"/>
                  </a:lnTo>
                  <a:lnTo>
                    <a:pt x="7476" y="58121"/>
                  </a:lnTo>
                  <a:lnTo>
                    <a:pt x="0" y="95144"/>
                  </a:lnTo>
                  <a:lnTo>
                    <a:pt x="0" y="294948"/>
                  </a:lnTo>
                  <a:lnTo>
                    <a:pt x="7476" y="331971"/>
                  </a:lnTo>
                  <a:lnTo>
                    <a:pt x="27860" y="362215"/>
                  </a:lnTo>
                  <a:lnTo>
                    <a:pt x="58086" y="382612"/>
                  </a:lnTo>
                  <a:lnTo>
                    <a:pt x="95086" y="390092"/>
                  </a:lnTo>
                  <a:lnTo>
                    <a:pt x="561012" y="390092"/>
                  </a:lnTo>
                  <a:lnTo>
                    <a:pt x="598013" y="382612"/>
                  </a:lnTo>
                  <a:lnTo>
                    <a:pt x="628238" y="362215"/>
                  </a:lnTo>
                  <a:lnTo>
                    <a:pt x="648623" y="331971"/>
                  </a:lnTo>
                  <a:lnTo>
                    <a:pt x="656099" y="294948"/>
                  </a:lnTo>
                  <a:lnTo>
                    <a:pt x="656099" y="95144"/>
                  </a:lnTo>
                  <a:lnTo>
                    <a:pt x="648623" y="58121"/>
                  </a:lnTo>
                  <a:lnTo>
                    <a:pt x="628238" y="27877"/>
                  </a:lnTo>
                  <a:lnTo>
                    <a:pt x="598013" y="7480"/>
                  </a:lnTo>
                  <a:lnTo>
                    <a:pt x="561012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3681819" y="5976308"/>
              <a:ext cx="656590" cy="390525"/>
            </a:xfrm>
            <a:custGeom>
              <a:avLst/>
              <a:gdLst/>
              <a:ahLst/>
              <a:cxnLst/>
              <a:rect l="l" t="t" r="r" b="b"/>
              <a:pathLst>
                <a:path w="656589" h="390525">
                  <a:moveTo>
                    <a:pt x="561012" y="0"/>
                  </a:moveTo>
                  <a:lnTo>
                    <a:pt x="598013" y="7480"/>
                  </a:lnTo>
                  <a:lnTo>
                    <a:pt x="628238" y="27877"/>
                  </a:lnTo>
                  <a:lnTo>
                    <a:pt x="648623" y="58121"/>
                  </a:lnTo>
                  <a:lnTo>
                    <a:pt x="656099" y="95144"/>
                  </a:lnTo>
                  <a:lnTo>
                    <a:pt x="656099" y="294948"/>
                  </a:lnTo>
                  <a:lnTo>
                    <a:pt x="648623" y="331971"/>
                  </a:lnTo>
                  <a:lnTo>
                    <a:pt x="628238" y="362215"/>
                  </a:lnTo>
                  <a:lnTo>
                    <a:pt x="598013" y="382612"/>
                  </a:lnTo>
                  <a:lnTo>
                    <a:pt x="561012" y="390092"/>
                  </a:lnTo>
                  <a:lnTo>
                    <a:pt x="95086" y="390092"/>
                  </a:lnTo>
                  <a:lnTo>
                    <a:pt x="58086" y="382612"/>
                  </a:lnTo>
                  <a:lnTo>
                    <a:pt x="27860" y="362215"/>
                  </a:lnTo>
                  <a:lnTo>
                    <a:pt x="7476" y="331971"/>
                  </a:lnTo>
                  <a:lnTo>
                    <a:pt x="0" y="294948"/>
                  </a:lnTo>
                  <a:lnTo>
                    <a:pt x="0" y="95144"/>
                  </a:lnTo>
                  <a:lnTo>
                    <a:pt x="7476" y="58121"/>
                  </a:lnTo>
                  <a:lnTo>
                    <a:pt x="27860" y="27877"/>
                  </a:lnTo>
                  <a:lnTo>
                    <a:pt x="58086" y="7480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2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3653293" y="5947765"/>
              <a:ext cx="656099" cy="39009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3653293" y="5947765"/>
              <a:ext cx="656590" cy="390525"/>
            </a:xfrm>
            <a:custGeom>
              <a:avLst/>
              <a:gdLst/>
              <a:ahLst/>
              <a:cxnLst/>
              <a:rect l="l" t="t" r="r" b="b"/>
              <a:pathLst>
                <a:path w="656589" h="390525">
                  <a:moveTo>
                    <a:pt x="561012" y="0"/>
                  </a:moveTo>
                  <a:lnTo>
                    <a:pt x="598013" y="7480"/>
                  </a:lnTo>
                  <a:lnTo>
                    <a:pt x="628238" y="27877"/>
                  </a:lnTo>
                  <a:lnTo>
                    <a:pt x="648623" y="58121"/>
                  </a:lnTo>
                  <a:lnTo>
                    <a:pt x="656099" y="95144"/>
                  </a:lnTo>
                  <a:lnTo>
                    <a:pt x="656099" y="294948"/>
                  </a:lnTo>
                  <a:lnTo>
                    <a:pt x="648623" y="331971"/>
                  </a:lnTo>
                  <a:lnTo>
                    <a:pt x="628238" y="362215"/>
                  </a:lnTo>
                  <a:lnTo>
                    <a:pt x="598013" y="382612"/>
                  </a:lnTo>
                  <a:lnTo>
                    <a:pt x="561012" y="390092"/>
                  </a:lnTo>
                  <a:lnTo>
                    <a:pt x="95086" y="390092"/>
                  </a:lnTo>
                  <a:lnTo>
                    <a:pt x="58086" y="382612"/>
                  </a:lnTo>
                  <a:lnTo>
                    <a:pt x="27860" y="362215"/>
                  </a:lnTo>
                  <a:lnTo>
                    <a:pt x="7476" y="331971"/>
                  </a:lnTo>
                  <a:lnTo>
                    <a:pt x="0" y="294948"/>
                  </a:lnTo>
                  <a:lnTo>
                    <a:pt x="0" y="95144"/>
                  </a:lnTo>
                  <a:lnTo>
                    <a:pt x="7476" y="58121"/>
                  </a:lnTo>
                  <a:lnTo>
                    <a:pt x="27860" y="27877"/>
                  </a:lnTo>
                  <a:lnTo>
                    <a:pt x="58086" y="7480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6" name="object 66"/>
          <p:cNvSpPr txBox="1"/>
          <p:nvPr/>
        </p:nvSpPr>
        <p:spPr>
          <a:xfrm>
            <a:off x="3664047" y="5960119"/>
            <a:ext cx="622300" cy="3968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065" marR="5080" indent="-635">
              <a:lnSpc>
                <a:spcPct val="108400"/>
              </a:lnSpc>
              <a:spcBef>
                <a:spcPts val="95"/>
              </a:spcBef>
            </a:pPr>
            <a:r>
              <a:rPr dirty="0" sz="750" spc="5" b="1">
                <a:latin typeface="Arial"/>
                <a:cs typeface="Arial"/>
              </a:rPr>
              <a:t>Display  </a:t>
            </a:r>
            <a:r>
              <a:rPr dirty="0" sz="750" spc="-85" b="1">
                <a:latin typeface="Arial"/>
                <a:cs typeface="Arial"/>
              </a:rPr>
              <a:t>T</a:t>
            </a:r>
            <a:r>
              <a:rPr dirty="0" sz="750" spc="5" b="1">
                <a:latin typeface="Arial"/>
                <a:cs typeface="Arial"/>
              </a:rPr>
              <a:t>r</a:t>
            </a:r>
            <a:r>
              <a:rPr dirty="0" sz="750" spc="30" b="1">
                <a:latin typeface="Arial"/>
                <a:cs typeface="Arial"/>
              </a:rPr>
              <a:t>a</a:t>
            </a:r>
            <a:r>
              <a:rPr dirty="0" sz="750" spc="-10" b="1">
                <a:latin typeface="Arial"/>
                <a:cs typeface="Arial"/>
              </a:rPr>
              <a:t>n</a:t>
            </a:r>
            <a:r>
              <a:rPr dirty="0" sz="750" spc="30" b="1">
                <a:latin typeface="Arial"/>
                <a:cs typeface="Arial"/>
              </a:rPr>
              <a:t>sac</a:t>
            </a:r>
            <a:r>
              <a:rPr dirty="0" sz="750" spc="-30" b="1">
                <a:latin typeface="Arial"/>
                <a:cs typeface="Arial"/>
              </a:rPr>
              <a:t>t</a:t>
            </a:r>
            <a:r>
              <a:rPr dirty="0" sz="750" spc="15" b="1">
                <a:latin typeface="Arial"/>
                <a:cs typeface="Arial"/>
              </a:rPr>
              <a:t>i</a:t>
            </a:r>
            <a:r>
              <a:rPr dirty="0" sz="750" spc="-10" b="1">
                <a:latin typeface="Arial"/>
                <a:cs typeface="Arial"/>
              </a:rPr>
              <a:t>on</a:t>
            </a:r>
            <a:r>
              <a:rPr dirty="0" sz="750" b="1">
                <a:latin typeface="Arial"/>
                <a:cs typeface="Arial"/>
              </a:rPr>
              <a:t>s  </a:t>
            </a:r>
            <a:r>
              <a:rPr dirty="0" sz="750" spc="5" b="1">
                <a:latin typeface="Arial"/>
                <a:cs typeface="Arial"/>
              </a:rPr>
              <a:t>List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67" name="object 67"/>
          <p:cNvGrpSpPr/>
          <p:nvPr/>
        </p:nvGrpSpPr>
        <p:grpSpPr>
          <a:xfrm>
            <a:off x="2108123" y="4306516"/>
            <a:ext cx="285750" cy="342900"/>
            <a:chOff x="2108123" y="4306516"/>
            <a:chExt cx="285750" cy="342900"/>
          </a:xfrm>
        </p:grpSpPr>
        <p:sp>
          <p:nvSpPr>
            <p:cNvPr id="68" name="object 68"/>
            <p:cNvSpPr/>
            <p:nvPr/>
          </p:nvSpPr>
          <p:spPr>
            <a:xfrm>
              <a:off x="2141412" y="4320793"/>
              <a:ext cx="247650" cy="323850"/>
            </a:xfrm>
            <a:custGeom>
              <a:avLst/>
              <a:gdLst/>
              <a:ahLst/>
              <a:cxnLst/>
              <a:rect l="l" t="t" r="r" b="b"/>
              <a:pathLst>
                <a:path w="247650" h="323850">
                  <a:moveTo>
                    <a:pt x="123612" y="0"/>
                  </a:moveTo>
                  <a:lnTo>
                    <a:pt x="0" y="161745"/>
                  </a:lnTo>
                  <a:lnTo>
                    <a:pt x="123612" y="323491"/>
                  </a:lnTo>
                  <a:lnTo>
                    <a:pt x="247225" y="161745"/>
                  </a:lnTo>
                  <a:lnTo>
                    <a:pt x="123612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2141412" y="4320793"/>
              <a:ext cx="247650" cy="323850"/>
            </a:xfrm>
            <a:custGeom>
              <a:avLst/>
              <a:gdLst/>
              <a:ahLst/>
              <a:cxnLst/>
              <a:rect l="l" t="t" r="r" b="b"/>
              <a:pathLst>
                <a:path w="247650" h="323850">
                  <a:moveTo>
                    <a:pt x="247225" y="161745"/>
                  </a:moveTo>
                  <a:lnTo>
                    <a:pt x="123612" y="323491"/>
                  </a:lnTo>
                  <a:lnTo>
                    <a:pt x="0" y="161745"/>
                  </a:lnTo>
                  <a:lnTo>
                    <a:pt x="123612" y="0"/>
                  </a:lnTo>
                  <a:lnTo>
                    <a:pt x="247225" y="161745"/>
                  </a:lnTo>
                </a:path>
              </a:pathLst>
            </a:custGeom>
            <a:ln w="9510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2112885" y="4311278"/>
              <a:ext cx="247225" cy="32349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2112885" y="4311278"/>
              <a:ext cx="247650" cy="323850"/>
            </a:xfrm>
            <a:custGeom>
              <a:avLst/>
              <a:gdLst/>
              <a:ahLst/>
              <a:cxnLst/>
              <a:rect l="l" t="t" r="r" b="b"/>
              <a:pathLst>
                <a:path w="247650" h="323850">
                  <a:moveTo>
                    <a:pt x="247225" y="161745"/>
                  </a:moveTo>
                  <a:lnTo>
                    <a:pt x="123612" y="323491"/>
                  </a:lnTo>
                  <a:lnTo>
                    <a:pt x="0" y="161745"/>
                  </a:lnTo>
                  <a:lnTo>
                    <a:pt x="123612" y="0"/>
                  </a:lnTo>
                  <a:lnTo>
                    <a:pt x="247225" y="161745"/>
                  </a:lnTo>
                </a:path>
              </a:pathLst>
            </a:custGeom>
            <a:ln w="95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2" name="object 72"/>
          <p:cNvSpPr txBox="1"/>
          <p:nvPr/>
        </p:nvSpPr>
        <p:spPr>
          <a:xfrm>
            <a:off x="1482755" y="4292806"/>
            <a:ext cx="75565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25">
                <a:latin typeface="Arial"/>
                <a:cs typeface="Arial"/>
              </a:rPr>
              <a:t>Max </a:t>
            </a:r>
            <a:r>
              <a:rPr dirty="0" sz="750">
                <a:latin typeface="Arial"/>
                <a:cs typeface="Arial"/>
              </a:rPr>
              <a:t>Num</a:t>
            </a:r>
            <a:r>
              <a:rPr dirty="0" sz="750" spc="-5">
                <a:latin typeface="Arial"/>
                <a:cs typeface="Arial"/>
              </a:rPr>
              <a:t> </a:t>
            </a:r>
            <a:r>
              <a:rPr dirty="0" sz="750" spc="5">
                <a:latin typeface="Arial"/>
                <a:cs typeface="Arial"/>
              </a:rPr>
              <a:t>Tries?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73" name="object 73"/>
          <p:cNvGrpSpPr/>
          <p:nvPr/>
        </p:nvGrpSpPr>
        <p:grpSpPr>
          <a:xfrm>
            <a:off x="3448848" y="7370171"/>
            <a:ext cx="1008380" cy="371475"/>
            <a:chOff x="3448848" y="7370171"/>
            <a:chExt cx="1008380" cy="371475"/>
          </a:xfrm>
        </p:grpSpPr>
        <p:sp>
          <p:nvSpPr>
            <p:cNvPr id="74" name="object 74"/>
            <p:cNvSpPr/>
            <p:nvPr/>
          </p:nvSpPr>
          <p:spPr>
            <a:xfrm>
              <a:off x="3482136" y="7403476"/>
              <a:ext cx="970280" cy="333375"/>
            </a:xfrm>
            <a:custGeom>
              <a:avLst/>
              <a:gdLst/>
              <a:ahLst/>
              <a:cxnLst/>
              <a:rect l="l" t="t" r="r" b="b"/>
              <a:pathLst>
                <a:path w="970279" h="333375">
                  <a:moveTo>
                    <a:pt x="827255" y="0"/>
                  </a:moveTo>
                  <a:lnTo>
                    <a:pt x="142630" y="0"/>
                  </a:lnTo>
                  <a:lnTo>
                    <a:pt x="97563" y="7279"/>
                  </a:lnTo>
                  <a:lnTo>
                    <a:pt x="58412" y="27547"/>
                  </a:lnTo>
                  <a:lnTo>
                    <a:pt x="27531" y="58447"/>
                  </a:lnTo>
                  <a:lnTo>
                    <a:pt x="7275" y="97622"/>
                  </a:lnTo>
                  <a:lnTo>
                    <a:pt x="0" y="142716"/>
                  </a:lnTo>
                  <a:lnTo>
                    <a:pt x="0" y="190289"/>
                  </a:lnTo>
                  <a:lnTo>
                    <a:pt x="7275" y="235383"/>
                  </a:lnTo>
                  <a:lnTo>
                    <a:pt x="27531" y="274558"/>
                  </a:lnTo>
                  <a:lnTo>
                    <a:pt x="58412" y="305458"/>
                  </a:lnTo>
                  <a:lnTo>
                    <a:pt x="97563" y="325726"/>
                  </a:lnTo>
                  <a:lnTo>
                    <a:pt x="142630" y="333006"/>
                  </a:lnTo>
                  <a:lnTo>
                    <a:pt x="827255" y="333006"/>
                  </a:lnTo>
                  <a:lnTo>
                    <a:pt x="872322" y="325726"/>
                  </a:lnTo>
                  <a:lnTo>
                    <a:pt x="911473" y="305458"/>
                  </a:lnTo>
                  <a:lnTo>
                    <a:pt x="942354" y="274558"/>
                  </a:lnTo>
                  <a:lnTo>
                    <a:pt x="962610" y="235383"/>
                  </a:lnTo>
                  <a:lnTo>
                    <a:pt x="969885" y="190289"/>
                  </a:lnTo>
                  <a:lnTo>
                    <a:pt x="969885" y="142716"/>
                  </a:lnTo>
                  <a:lnTo>
                    <a:pt x="962610" y="97622"/>
                  </a:lnTo>
                  <a:lnTo>
                    <a:pt x="942354" y="58447"/>
                  </a:lnTo>
                  <a:lnTo>
                    <a:pt x="911473" y="27547"/>
                  </a:lnTo>
                  <a:lnTo>
                    <a:pt x="872322" y="7279"/>
                  </a:lnTo>
                  <a:lnTo>
                    <a:pt x="827255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3482136" y="7403476"/>
              <a:ext cx="970280" cy="333375"/>
            </a:xfrm>
            <a:custGeom>
              <a:avLst/>
              <a:gdLst/>
              <a:ahLst/>
              <a:cxnLst/>
              <a:rect l="l" t="t" r="r" b="b"/>
              <a:pathLst>
                <a:path w="970279" h="333375">
                  <a:moveTo>
                    <a:pt x="827255" y="0"/>
                  </a:moveTo>
                  <a:lnTo>
                    <a:pt x="872322" y="7279"/>
                  </a:lnTo>
                  <a:lnTo>
                    <a:pt x="911473" y="27547"/>
                  </a:lnTo>
                  <a:lnTo>
                    <a:pt x="942354" y="58447"/>
                  </a:lnTo>
                  <a:lnTo>
                    <a:pt x="962610" y="97622"/>
                  </a:lnTo>
                  <a:lnTo>
                    <a:pt x="969885" y="142716"/>
                  </a:lnTo>
                  <a:lnTo>
                    <a:pt x="969885" y="190289"/>
                  </a:lnTo>
                  <a:lnTo>
                    <a:pt x="962610" y="235383"/>
                  </a:lnTo>
                  <a:lnTo>
                    <a:pt x="942354" y="274558"/>
                  </a:lnTo>
                  <a:lnTo>
                    <a:pt x="911473" y="305458"/>
                  </a:lnTo>
                  <a:lnTo>
                    <a:pt x="872322" y="325726"/>
                  </a:lnTo>
                  <a:lnTo>
                    <a:pt x="827255" y="333006"/>
                  </a:lnTo>
                  <a:lnTo>
                    <a:pt x="142630" y="333006"/>
                  </a:lnTo>
                  <a:lnTo>
                    <a:pt x="97563" y="325726"/>
                  </a:lnTo>
                  <a:lnTo>
                    <a:pt x="58412" y="305458"/>
                  </a:lnTo>
                  <a:lnTo>
                    <a:pt x="27531" y="274558"/>
                  </a:lnTo>
                  <a:lnTo>
                    <a:pt x="7275" y="235383"/>
                  </a:lnTo>
                  <a:lnTo>
                    <a:pt x="0" y="190289"/>
                  </a:lnTo>
                  <a:lnTo>
                    <a:pt x="0" y="142716"/>
                  </a:lnTo>
                  <a:lnTo>
                    <a:pt x="7275" y="97622"/>
                  </a:lnTo>
                  <a:lnTo>
                    <a:pt x="27531" y="58447"/>
                  </a:lnTo>
                  <a:lnTo>
                    <a:pt x="58412" y="27547"/>
                  </a:lnTo>
                  <a:lnTo>
                    <a:pt x="97563" y="7279"/>
                  </a:lnTo>
                  <a:lnTo>
                    <a:pt x="142630" y="0"/>
                  </a:lnTo>
                  <a:lnTo>
                    <a:pt x="827255" y="0"/>
                  </a:lnTo>
                  <a:close/>
                </a:path>
              </a:pathLst>
            </a:custGeom>
            <a:ln w="9513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3453610" y="7374933"/>
              <a:ext cx="969885" cy="33300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3453610" y="7374933"/>
              <a:ext cx="970280" cy="333375"/>
            </a:xfrm>
            <a:custGeom>
              <a:avLst/>
              <a:gdLst/>
              <a:ahLst/>
              <a:cxnLst/>
              <a:rect l="l" t="t" r="r" b="b"/>
              <a:pathLst>
                <a:path w="970279" h="333375">
                  <a:moveTo>
                    <a:pt x="827255" y="0"/>
                  </a:moveTo>
                  <a:lnTo>
                    <a:pt x="872322" y="7279"/>
                  </a:lnTo>
                  <a:lnTo>
                    <a:pt x="911473" y="27547"/>
                  </a:lnTo>
                  <a:lnTo>
                    <a:pt x="942354" y="58447"/>
                  </a:lnTo>
                  <a:lnTo>
                    <a:pt x="962610" y="97622"/>
                  </a:lnTo>
                  <a:lnTo>
                    <a:pt x="969885" y="142716"/>
                  </a:lnTo>
                  <a:lnTo>
                    <a:pt x="969885" y="190289"/>
                  </a:lnTo>
                  <a:lnTo>
                    <a:pt x="962610" y="235383"/>
                  </a:lnTo>
                  <a:lnTo>
                    <a:pt x="942354" y="274558"/>
                  </a:lnTo>
                  <a:lnTo>
                    <a:pt x="911473" y="305458"/>
                  </a:lnTo>
                  <a:lnTo>
                    <a:pt x="872322" y="325726"/>
                  </a:lnTo>
                  <a:lnTo>
                    <a:pt x="827255" y="333006"/>
                  </a:lnTo>
                  <a:lnTo>
                    <a:pt x="142630" y="333006"/>
                  </a:lnTo>
                  <a:lnTo>
                    <a:pt x="97563" y="325726"/>
                  </a:lnTo>
                  <a:lnTo>
                    <a:pt x="58412" y="305458"/>
                  </a:lnTo>
                  <a:lnTo>
                    <a:pt x="27531" y="274558"/>
                  </a:lnTo>
                  <a:lnTo>
                    <a:pt x="7275" y="235383"/>
                  </a:lnTo>
                  <a:lnTo>
                    <a:pt x="0" y="190289"/>
                  </a:lnTo>
                  <a:lnTo>
                    <a:pt x="0" y="142716"/>
                  </a:lnTo>
                  <a:lnTo>
                    <a:pt x="7275" y="97622"/>
                  </a:lnTo>
                  <a:lnTo>
                    <a:pt x="27531" y="58447"/>
                  </a:lnTo>
                  <a:lnTo>
                    <a:pt x="58412" y="27547"/>
                  </a:lnTo>
                  <a:lnTo>
                    <a:pt x="97563" y="7279"/>
                  </a:lnTo>
                  <a:lnTo>
                    <a:pt x="142630" y="0"/>
                  </a:lnTo>
                  <a:lnTo>
                    <a:pt x="827255" y="0"/>
                  </a:lnTo>
                  <a:close/>
                </a:path>
              </a:pathLst>
            </a:custGeom>
            <a:ln w="95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8" name="object 78"/>
          <p:cNvSpPr txBox="1"/>
          <p:nvPr/>
        </p:nvSpPr>
        <p:spPr>
          <a:xfrm>
            <a:off x="3673556" y="7445643"/>
            <a:ext cx="503555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b="1">
                <a:latin typeface="Arial"/>
                <a:cs typeface="Arial"/>
              </a:rPr>
              <a:t>Lock</a:t>
            </a:r>
            <a:r>
              <a:rPr dirty="0" sz="750" spc="-5" b="1">
                <a:latin typeface="Arial"/>
                <a:cs typeface="Arial"/>
              </a:rPr>
              <a:t> </a:t>
            </a:r>
            <a:r>
              <a:rPr dirty="0" sz="750" b="1">
                <a:latin typeface="Arial"/>
                <a:cs typeface="Arial"/>
              </a:rPr>
              <a:t>Card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79" name="object 79"/>
          <p:cNvGrpSpPr/>
          <p:nvPr/>
        </p:nvGrpSpPr>
        <p:grpSpPr>
          <a:xfrm>
            <a:off x="3838704" y="8711684"/>
            <a:ext cx="209550" cy="209550"/>
            <a:chOff x="3838704" y="8711684"/>
            <a:chExt cx="209550" cy="209550"/>
          </a:xfrm>
        </p:grpSpPr>
        <p:sp>
          <p:nvSpPr>
            <p:cNvPr id="80" name="object 80"/>
            <p:cNvSpPr/>
            <p:nvPr/>
          </p:nvSpPr>
          <p:spPr>
            <a:xfrm>
              <a:off x="3862484" y="8735475"/>
              <a:ext cx="180975" cy="180975"/>
            </a:xfrm>
            <a:custGeom>
              <a:avLst/>
              <a:gdLst/>
              <a:ahLst/>
              <a:cxnLst/>
              <a:rect l="l" t="t" r="r" b="b"/>
              <a:pathLst>
                <a:path w="180975" h="180975">
                  <a:moveTo>
                    <a:pt x="90395" y="0"/>
                  </a:moveTo>
                  <a:lnTo>
                    <a:pt x="55197" y="7103"/>
                  </a:lnTo>
                  <a:lnTo>
                    <a:pt x="26465" y="26473"/>
                  </a:lnTo>
                  <a:lnTo>
                    <a:pt x="7099" y="55204"/>
                  </a:lnTo>
                  <a:lnTo>
                    <a:pt x="0" y="90387"/>
                  </a:lnTo>
                  <a:lnTo>
                    <a:pt x="7099" y="125570"/>
                  </a:lnTo>
                  <a:lnTo>
                    <a:pt x="26465" y="154300"/>
                  </a:lnTo>
                  <a:lnTo>
                    <a:pt x="55197" y="173671"/>
                  </a:lnTo>
                  <a:lnTo>
                    <a:pt x="90395" y="180774"/>
                  </a:lnTo>
                  <a:lnTo>
                    <a:pt x="125520" y="173671"/>
                  </a:lnTo>
                  <a:lnTo>
                    <a:pt x="154215" y="154300"/>
                  </a:lnTo>
                  <a:lnTo>
                    <a:pt x="173567" y="125570"/>
                  </a:lnTo>
                  <a:lnTo>
                    <a:pt x="180665" y="90387"/>
                  </a:lnTo>
                  <a:lnTo>
                    <a:pt x="173567" y="55204"/>
                  </a:lnTo>
                  <a:lnTo>
                    <a:pt x="154215" y="26473"/>
                  </a:lnTo>
                  <a:lnTo>
                    <a:pt x="125520" y="7103"/>
                  </a:lnTo>
                  <a:lnTo>
                    <a:pt x="90395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/>
            <p:cNvSpPr/>
            <p:nvPr/>
          </p:nvSpPr>
          <p:spPr>
            <a:xfrm>
              <a:off x="3862484" y="8735475"/>
              <a:ext cx="180975" cy="180975"/>
            </a:xfrm>
            <a:custGeom>
              <a:avLst/>
              <a:gdLst/>
              <a:ahLst/>
              <a:cxnLst/>
              <a:rect l="l" t="t" r="r" b="b"/>
              <a:pathLst>
                <a:path w="180975" h="180975">
                  <a:moveTo>
                    <a:pt x="180665" y="90387"/>
                  </a:moveTo>
                  <a:lnTo>
                    <a:pt x="173567" y="55204"/>
                  </a:lnTo>
                  <a:lnTo>
                    <a:pt x="154215" y="26473"/>
                  </a:lnTo>
                  <a:lnTo>
                    <a:pt x="125520" y="7103"/>
                  </a:lnTo>
                  <a:lnTo>
                    <a:pt x="90395" y="0"/>
                  </a:lnTo>
                  <a:lnTo>
                    <a:pt x="55197" y="7103"/>
                  </a:lnTo>
                  <a:lnTo>
                    <a:pt x="26465" y="26473"/>
                  </a:lnTo>
                  <a:lnTo>
                    <a:pt x="7099" y="55204"/>
                  </a:lnTo>
                  <a:lnTo>
                    <a:pt x="0" y="90387"/>
                  </a:lnTo>
                  <a:lnTo>
                    <a:pt x="7099" y="125570"/>
                  </a:lnTo>
                  <a:lnTo>
                    <a:pt x="26465" y="154300"/>
                  </a:lnTo>
                  <a:lnTo>
                    <a:pt x="55197" y="173671"/>
                  </a:lnTo>
                  <a:lnTo>
                    <a:pt x="90395" y="180774"/>
                  </a:lnTo>
                  <a:lnTo>
                    <a:pt x="125520" y="173671"/>
                  </a:lnTo>
                  <a:lnTo>
                    <a:pt x="154215" y="154300"/>
                  </a:lnTo>
                  <a:lnTo>
                    <a:pt x="173567" y="125570"/>
                  </a:lnTo>
                  <a:lnTo>
                    <a:pt x="180665" y="90387"/>
                  </a:lnTo>
                  <a:close/>
                </a:path>
              </a:pathLst>
            </a:custGeom>
            <a:ln w="9511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/>
            <p:cNvSpPr/>
            <p:nvPr/>
          </p:nvSpPr>
          <p:spPr>
            <a:xfrm>
              <a:off x="3843466" y="8716447"/>
              <a:ext cx="180665" cy="18077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/>
            <p:cNvSpPr/>
            <p:nvPr/>
          </p:nvSpPr>
          <p:spPr>
            <a:xfrm>
              <a:off x="3843466" y="8716447"/>
              <a:ext cx="180975" cy="180975"/>
            </a:xfrm>
            <a:custGeom>
              <a:avLst/>
              <a:gdLst/>
              <a:ahLst/>
              <a:cxnLst/>
              <a:rect l="l" t="t" r="r" b="b"/>
              <a:pathLst>
                <a:path w="180975" h="180975">
                  <a:moveTo>
                    <a:pt x="180665" y="90387"/>
                  </a:moveTo>
                  <a:lnTo>
                    <a:pt x="173567" y="55204"/>
                  </a:lnTo>
                  <a:lnTo>
                    <a:pt x="154215" y="26473"/>
                  </a:lnTo>
                  <a:lnTo>
                    <a:pt x="125520" y="7103"/>
                  </a:lnTo>
                  <a:lnTo>
                    <a:pt x="90395" y="0"/>
                  </a:lnTo>
                  <a:lnTo>
                    <a:pt x="55197" y="7103"/>
                  </a:lnTo>
                  <a:lnTo>
                    <a:pt x="26465" y="26473"/>
                  </a:lnTo>
                  <a:lnTo>
                    <a:pt x="7099" y="55204"/>
                  </a:lnTo>
                  <a:lnTo>
                    <a:pt x="0" y="90387"/>
                  </a:lnTo>
                  <a:lnTo>
                    <a:pt x="7099" y="125570"/>
                  </a:lnTo>
                  <a:lnTo>
                    <a:pt x="26465" y="154300"/>
                  </a:lnTo>
                  <a:lnTo>
                    <a:pt x="55197" y="173671"/>
                  </a:lnTo>
                  <a:lnTo>
                    <a:pt x="90395" y="180774"/>
                  </a:lnTo>
                  <a:lnTo>
                    <a:pt x="125520" y="173671"/>
                  </a:lnTo>
                  <a:lnTo>
                    <a:pt x="154215" y="154300"/>
                  </a:lnTo>
                  <a:lnTo>
                    <a:pt x="173567" y="125570"/>
                  </a:lnTo>
                  <a:lnTo>
                    <a:pt x="180665" y="90387"/>
                  </a:lnTo>
                  <a:close/>
                </a:path>
              </a:pathLst>
            </a:custGeom>
            <a:ln w="95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/>
            <p:cNvSpPr/>
            <p:nvPr/>
          </p:nvSpPr>
          <p:spPr>
            <a:xfrm>
              <a:off x="3900519" y="8773533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33343" y="0"/>
                  </a:moveTo>
                  <a:lnTo>
                    <a:pt x="20378" y="2618"/>
                  </a:lnTo>
                  <a:lnTo>
                    <a:pt x="9778" y="9757"/>
                  </a:lnTo>
                  <a:lnTo>
                    <a:pt x="2624" y="20342"/>
                  </a:lnTo>
                  <a:lnTo>
                    <a:pt x="0" y="33300"/>
                  </a:lnTo>
                  <a:lnTo>
                    <a:pt x="2624" y="46264"/>
                  </a:lnTo>
                  <a:lnTo>
                    <a:pt x="9778" y="56848"/>
                  </a:lnTo>
                  <a:lnTo>
                    <a:pt x="20378" y="63984"/>
                  </a:lnTo>
                  <a:lnTo>
                    <a:pt x="33343" y="66601"/>
                  </a:lnTo>
                  <a:lnTo>
                    <a:pt x="46235" y="63984"/>
                  </a:lnTo>
                  <a:lnTo>
                    <a:pt x="56798" y="56848"/>
                  </a:lnTo>
                  <a:lnTo>
                    <a:pt x="63937" y="46264"/>
                  </a:lnTo>
                  <a:lnTo>
                    <a:pt x="66560" y="33300"/>
                  </a:lnTo>
                  <a:lnTo>
                    <a:pt x="63937" y="20342"/>
                  </a:lnTo>
                  <a:lnTo>
                    <a:pt x="56798" y="9757"/>
                  </a:lnTo>
                  <a:lnTo>
                    <a:pt x="46235" y="2618"/>
                  </a:lnTo>
                  <a:lnTo>
                    <a:pt x="3334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/>
            <p:cNvSpPr/>
            <p:nvPr/>
          </p:nvSpPr>
          <p:spPr>
            <a:xfrm>
              <a:off x="3900519" y="8773533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560" y="33300"/>
                  </a:moveTo>
                  <a:lnTo>
                    <a:pt x="63937" y="20342"/>
                  </a:lnTo>
                  <a:lnTo>
                    <a:pt x="56798" y="9757"/>
                  </a:lnTo>
                  <a:lnTo>
                    <a:pt x="46235" y="2618"/>
                  </a:lnTo>
                  <a:lnTo>
                    <a:pt x="33343" y="0"/>
                  </a:lnTo>
                  <a:lnTo>
                    <a:pt x="20378" y="2618"/>
                  </a:lnTo>
                  <a:lnTo>
                    <a:pt x="9778" y="9757"/>
                  </a:lnTo>
                  <a:lnTo>
                    <a:pt x="2624" y="20342"/>
                  </a:lnTo>
                  <a:lnTo>
                    <a:pt x="0" y="33300"/>
                  </a:lnTo>
                  <a:lnTo>
                    <a:pt x="2624" y="46264"/>
                  </a:lnTo>
                  <a:lnTo>
                    <a:pt x="9778" y="56848"/>
                  </a:lnTo>
                  <a:lnTo>
                    <a:pt x="20378" y="63984"/>
                  </a:lnTo>
                  <a:lnTo>
                    <a:pt x="33343" y="66601"/>
                  </a:lnTo>
                  <a:lnTo>
                    <a:pt x="46235" y="63984"/>
                  </a:lnTo>
                  <a:lnTo>
                    <a:pt x="56798" y="56848"/>
                  </a:lnTo>
                  <a:lnTo>
                    <a:pt x="63937" y="46264"/>
                  </a:lnTo>
                  <a:lnTo>
                    <a:pt x="66560" y="33300"/>
                  </a:lnTo>
                  <a:close/>
                </a:path>
              </a:pathLst>
            </a:custGeom>
            <a:ln w="95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6" name="object 86"/>
          <p:cNvSpPr txBox="1"/>
          <p:nvPr/>
        </p:nvSpPr>
        <p:spPr>
          <a:xfrm>
            <a:off x="3673556" y="8950805"/>
            <a:ext cx="57150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20">
                <a:latin typeface="Arial"/>
                <a:cs typeface="Arial"/>
              </a:rPr>
              <a:t>A</a:t>
            </a:r>
            <a:r>
              <a:rPr dirty="0" sz="750">
                <a:latin typeface="Arial"/>
                <a:cs typeface="Arial"/>
              </a:rPr>
              <a:t>c</a:t>
            </a:r>
            <a:r>
              <a:rPr dirty="0" sz="750" spc="15">
                <a:latin typeface="Arial"/>
                <a:cs typeface="Arial"/>
              </a:rPr>
              <a:t>t</a:t>
            </a:r>
            <a:r>
              <a:rPr dirty="0" sz="750" spc="55">
                <a:latin typeface="Arial"/>
                <a:cs typeface="Arial"/>
              </a:rPr>
              <a:t>i</a:t>
            </a:r>
            <a:r>
              <a:rPr dirty="0" sz="750">
                <a:latin typeface="Arial"/>
                <a:cs typeface="Arial"/>
              </a:rPr>
              <a:t>v</a:t>
            </a:r>
            <a:r>
              <a:rPr dirty="0" sz="750" spc="55">
                <a:latin typeface="Arial"/>
                <a:cs typeface="Arial"/>
              </a:rPr>
              <a:t>i</a:t>
            </a:r>
            <a:r>
              <a:rPr dirty="0" sz="750" spc="15">
                <a:latin typeface="Arial"/>
                <a:cs typeface="Arial"/>
              </a:rPr>
              <a:t>t</a:t>
            </a:r>
            <a:r>
              <a:rPr dirty="0" sz="750">
                <a:latin typeface="Arial"/>
                <a:cs typeface="Arial"/>
              </a:rPr>
              <a:t>y</a:t>
            </a:r>
            <a:r>
              <a:rPr dirty="0" sz="750" spc="-10">
                <a:latin typeface="Arial"/>
                <a:cs typeface="Arial"/>
              </a:rPr>
              <a:t>F</a:t>
            </a:r>
            <a:r>
              <a:rPr dirty="0" sz="750" spc="55">
                <a:latin typeface="Arial"/>
                <a:cs typeface="Arial"/>
              </a:rPr>
              <a:t>i</a:t>
            </a:r>
            <a:r>
              <a:rPr dirty="0" sz="750" spc="30">
                <a:latin typeface="Arial"/>
                <a:cs typeface="Arial"/>
              </a:rPr>
              <a:t>na</a:t>
            </a:r>
            <a:r>
              <a:rPr dirty="0" sz="750">
                <a:latin typeface="Arial"/>
                <a:cs typeface="Arial"/>
              </a:rPr>
              <a:t>l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87" name="object 87"/>
          <p:cNvGrpSpPr/>
          <p:nvPr/>
        </p:nvGrpSpPr>
        <p:grpSpPr>
          <a:xfrm>
            <a:off x="3658039" y="4135255"/>
            <a:ext cx="694690" cy="361950"/>
            <a:chOff x="3658039" y="4135255"/>
            <a:chExt cx="694690" cy="361950"/>
          </a:xfrm>
        </p:grpSpPr>
        <p:sp>
          <p:nvSpPr>
            <p:cNvPr id="88" name="object 88"/>
            <p:cNvSpPr/>
            <p:nvPr/>
          </p:nvSpPr>
          <p:spPr>
            <a:xfrm>
              <a:off x="3691328" y="4168561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95086" y="0"/>
                  </a:lnTo>
                  <a:lnTo>
                    <a:pt x="58086" y="7480"/>
                  </a:lnTo>
                  <a:lnTo>
                    <a:pt x="27860" y="27877"/>
                  </a:lnTo>
                  <a:lnTo>
                    <a:pt x="7476" y="58121"/>
                  </a:lnTo>
                  <a:lnTo>
                    <a:pt x="0" y="95144"/>
                  </a:lnTo>
                  <a:lnTo>
                    <a:pt x="0" y="228346"/>
                  </a:lnTo>
                  <a:lnTo>
                    <a:pt x="7476" y="265370"/>
                  </a:lnTo>
                  <a:lnTo>
                    <a:pt x="27860" y="295614"/>
                  </a:lnTo>
                  <a:lnTo>
                    <a:pt x="58086" y="316010"/>
                  </a:lnTo>
                  <a:lnTo>
                    <a:pt x="95086" y="323491"/>
                  </a:lnTo>
                  <a:lnTo>
                    <a:pt x="561012" y="323491"/>
                  </a:lnTo>
                  <a:lnTo>
                    <a:pt x="598013" y="316010"/>
                  </a:lnTo>
                  <a:lnTo>
                    <a:pt x="628238" y="295614"/>
                  </a:lnTo>
                  <a:lnTo>
                    <a:pt x="648623" y="265370"/>
                  </a:lnTo>
                  <a:lnTo>
                    <a:pt x="656099" y="228346"/>
                  </a:lnTo>
                  <a:lnTo>
                    <a:pt x="656099" y="95144"/>
                  </a:lnTo>
                  <a:lnTo>
                    <a:pt x="648623" y="58121"/>
                  </a:lnTo>
                  <a:lnTo>
                    <a:pt x="628238" y="27877"/>
                  </a:lnTo>
                  <a:lnTo>
                    <a:pt x="598013" y="7480"/>
                  </a:lnTo>
                  <a:lnTo>
                    <a:pt x="561012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/>
            <p:cNvSpPr/>
            <p:nvPr/>
          </p:nvSpPr>
          <p:spPr>
            <a:xfrm>
              <a:off x="3691328" y="4168561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80"/>
                  </a:lnTo>
                  <a:lnTo>
                    <a:pt x="628238" y="27877"/>
                  </a:lnTo>
                  <a:lnTo>
                    <a:pt x="648623" y="58121"/>
                  </a:lnTo>
                  <a:lnTo>
                    <a:pt x="656099" y="95144"/>
                  </a:lnTo>
                  <a:lnTo>
                    <a:pt x="656099" y="228346"/>
                  </a:lnTo>
                  <a:lnTo>
                    <a:pt x="648623" y="265370"/>
                  </a:lnTo>
                  <a:lnTo>
                    <a:pt x="628238" y="295614"/>
                  </a:lnTo>
                  <a:lnTo>
                    <a:pt x="598013" y="316010"/>
                  </a:lnTo>
                  <a:lnTo>
                    <a:pt x="561012" y="323491"/>
                  </a:lnTo>
                  <a:lnTo>
                    <a:pt x="95086" y="323491"/>
                  </a:lnTo>
                  <a:lnTo>
                    <a:pt x="58086" y="316010"/>
                  </a:lnTo>
                  <a:lnTo>
                    <a:pt x="27860" y="295614"/>
                  </a:lnTo>
                  <a:lnTo>
                    <a:pt x="7476" y="265370"/>
                  </a:lnTo>
                  <a:lnTo>
                    <a:pt x="0" y="228346"/>
                  </a:lnTo>
                  <a:lnTo>
                    <a:pt x="0" y="95144"/>
                  </a:lnTo>
                  <a:lnTo>
                    <a:pt x="7476" y="58121"/>
                  </a:lnTo>
                  <a:lnTo>
                    <a:pt x="27860" y="27877"/>
                  </a:lnTo>
                  <a:lnTo>
                    <a:pt x="58086" y="7480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3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/>
            <p:cNvSpPr/>
            <p:nvPr/>
          </p:nvSpPr>
          <p:spPr>
            <a:xfrm>
              <a:off x="3662802" y="4140018"/>
              <a:ext cx="656099" cy="32349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/>
            <p:cNvSpPr/>
            <p:nvPr/>
          </p:nvSpPr>
          <p:spPr>
            <a:xfrm>
              <a:off x="3662802" y="4140018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80"/>
                  </a:lnTo>
                  <a:lnTo>
                    <a:pt x="628238" y="27877"/>
                  </a:lnTo>
                  <a:lnTo>
                    <a:pt x="648623" y="58121"/>
                  </a:lnTo>
                  <a:lnTo>
                    <a:pt x="656099" y="95144"/>
                  </a:lnTo>
                  <a:lnTo>
                    <a:pt x="656099" y="228346"/>
                  </a:lnTo>
                  <a:lnTo>
                    <a:pt x="648623" y="265370"/>
                  </a:lnTo>
                  <a:lnTo>
                    <a:pt x="628238" y="295614"/>
                  </a:lnTo>
                  <a:lnTo>
                    <a:pt x="598013" y="316010"/>
                  </a:lnTo>
                  <a:lnTo>
                    <a:pt x="561012" y="323491"/>
                  </a:lnTo>
                  <a:lnTo>
                    <a:pt x="95086" y="323491"/>
                  </a:lnTo>
                  <a:lnTo>
                    <a:pt x="58086" y="316010"/>
                  </a:lnTo>
                  <a:lnTo>
                    <a:pt x="27860" y="295614"/>
                  </a:lnTo>
                  <a:lnTo>
                    <a:pt x="7476" y="265370"/>
                  </a:lnTo>
                  <a:lnTo>
                    <a:pt x="0" y="228346"/>
                  </a:lnTo>
                  <a:lnTo>
                    <a:pt x="0" y="95144"/>
                  </a:lnTo>
                  <a:lnTo>
                    <a:pt x="7476" y="58121"/>
                  </a:lnTo>
                  <a:lnTo>
                    <a:pt x="27860" y="27877"/>
                  </a:lnTo>
                  <a:lnTo>
                    <a:pt x="58086" y="7480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2" name="object 92"/>
          <p:cNvSpPr txBox="1"/>
          <p:nvPr/>
        </p:nvSpPr>
        <p:spPr>
          <a:xfrm>
            <a:off x="3740117" y="4245234"/>
            <a:ext cx="52197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30" b="1">
                <a:latin typeface="Arial"/>
                <a:cs typeface="Arial"/>
              </a:rPr>
              <a:t>Eject</a:t>
            </a:r>
            <a:r>
              <a:rPr dirty="0" sz="750" spc="-55" b="1">
                <a:latin typeface="Arial"/>
                <a:cs typeface="Arial"/>
              </a:rPr>
              <a:t> </a:t>
            </a:r>
            <a:r>
              <a:rPr dirty="0" sz="750" b="1">
                <a:latin typeface="Arial"/>
                <a:cs typeface="Arial"/>
              </a:rPr>
              <a:t>Card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93" name="object 93"/>
          <p:cNvGrpSpPr/>
          <p:nvPr/>
        </p:nvGrpSpPr>
        <p:grpSpPr>
          <a:xfrm>
            <a:off x="3677056" y="3554873"/>
            <a:ext cx="694690" cy="1351280"/>
            <a:chOff x="3677056" y="3554873"/>
            <a:chExt cx="694690" cy="1351280"/>
          </a:xfrm>
        </p:grpSpPr>
        <p:sp>
          <p:nvSpPr>
            <p:cNvPr id="94" name="object 94"/>
            <p:cNvSpPr/>
            <p:nvPr/>
          </p:nvSpPr>
          <p:spPr>
            <a:xfrm>
              <a:off x="3710345" y="3588179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95086" y="0"/>
                  </a:lnTo>
                  <a:lnTo>
                    <a:pt x="58086" y="7480"/>
                  </a:lnTo>
                  <a:lnTo>
                    <a:pt x="27860" y="27877"/>
                  </a:lnTo>
                  <a:lnTo>
                    <a:pt x="7476" y="58121"/>
                  </a:lnTo>
                  <a:lnTo>
                    <a:pt x="0" y="95144"/>
                  </a:lnTo>
                  <a:lnTo>
                    <a:pt x="0" y="228346"/>
                  </a:lnTo>
                  <a:lnTo>
                    <a:pt x="7476" y="265370"/>
                  </a:lnTo>
                  <a:lnTo>
                    <a:pt x="27860" y="295614"/>
                  </a:lnTo>
                  <a:lnTo>
                    <a:pt x="58086" y="316010"/>
                  </a:lnTo>
                  <a:lnTo>
                    <a:pt x="95086" y="323491"/>
                  </a:lnTo>
                  <a:lnTo>
                    <a:pt x="561012" y="323491"/>
                  </a:lnTo>
                  <a:lnTo>
                    <a:pt x="598013" y="316010"/>
                  </a:lnTo>
                  <a:lnTo>
                    <a:pt x="628238" y="295614"/>
                  </a:lnTo>
                  <a:lnTo>
                    <a:pt x="648623" y="265370"/>
                  </a:lnTo>
                  <a:lnTo>
                    <a:pt x="656099" y="228346"/>
                  </a:lnTo>
                  <a:lnTo>
                    <a:pt x="656099" y="95144"/>
                  </a:lnTo>
                  <a:lnTo>
                    <a:pt x="648623" y="58121"/>
                  </a:lnTo>
                  <a:lnTo>
                    <a:pt x="628238" y="27877"/>
                  </a:lnTo>
                  <a:lnTo>
                    <a:pt x="598013" y="7480"/>
                  </a:lnTo>
                  <a:lnTo>
                    <a:pt x="561012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/>
            <p:cNvSpPr/>
            <p:nvPr/>
          </p:nvSpPr>
          <p:spPr>
            <a:xfrm>
              <a:off x="3710345" y="3588179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80"/>
                  </a:lnTo>
                  <a:lnTo>
                    <a:pt x="628238" y="27877"/>
                  </a:lnTo>
                  <a:lnTo>
                    <a:pt x="648623" y="58121"/>
                  </a:lnTo>
                  <a:lnTo>
                    <a:pt x="656099" y="95144"/>
                  </a:lnTo>
                  <a:lnTo>
                    <a:pt x="656099" y="228346"/>
                  </a:lnTo>
                  <a:lnTo>
                    <a:pt x="648623" y="265370"/>
                  </a:lnTo>
                  <a:lnTo>
                    <a:pt x="628238" y="295614"/>
                  </a:lnTo>
                  <a:lnTo>
                    <a:pt x="598013" y="316010"/>
                  </a:lnTo>
                  <a:lnTo>
                    <a:pt x="561012" y="323491"/>
                  </a:lnTo>
                  <a:lnTo>
                    <a:pt x="95086" y="323491"/>
                  </a:lnTo>
                  <a:lnTo>
                    <a:pt x="58086" y="316010"/>
                  </a:lnTo>
                  <a:lnTo>
                    <a:pt x="27860" y="295614"/>
                  </a:lnTo>
                  <a:lnTo>
                    <a:pt x="7476" y="265370"/>
                  </a:lnTo>
                  <a:lnTo>
                    <a:pt x="0" y="228346"/>
                  </a:lnTo>
                  <a:lnTo>
                    <a:pt x="0" y="95144"/>
                  </a:lnTo>
                  <a:lnTo>
                    <a:pt x="7476" y="58121"/>
                  </a:lnTo>
                  <a:lnTo>
                    <a:pt x="27860" y="27877"/>
                  </a:lnTo>
                  <a:lnTo>
                    <a:pt x="58086" y="7480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3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/>
            <p:cNvSpPr/>
            <p:nvPr/>
          </p:nvSpPr>
          <p:spPr>
            <a:xfrm>
              <a:off x="3681819" y="3559636"/>
              <a:ext cx="656099" cy="32349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/>
            <p:cNvSpPr/>
            <p:nvPr/>
          </p:nvSpPr>
          <p:spPr>
            <a:xfrm>
              <a:off x="3681819" y="3559636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80"/>
                  </a:lnTo>
                  <a:lnTo>
                    <a:pt x="628238" y="27877"/>
                  </a:lnTo>
                  <a:lnTo>
                    <a:pt x="648623" y="58121"/>
                  </a:lnTo>
                  <a:lnTo>
                    <a:pt x="656099" y="95144"/>
                  </a:lnTo>
                  <a:lnTo>
                    <a:pt x="656099" y="228346"/>
                  </a:lnTo>
                  <a:lnTo>
                    <a:pt x="648623" y="265370"/>
                  </a:lnTo>
                  <a:lnTo>
                    <a:pt x="628238" y="295614"/>
                  </a:lnTo>
                  <a:lnTo>
                    <a:pt x="598013" y="316010"/>
                  </a:lnTo>
                  <a:lnTo>
                    <a:pt x="561012" y="323491"/>
                  </a:lnTo>
                  <a:lnTo>
                    <a:pt x="95086" y="323491"/>
                  </a:lnTo>
                  <a:lnTo>
                    <a:pt x="58086" y="316010"/>
                  </a:lnTo>
                  <a:lnTo>
                    <a:pt x="27860" y="295614"/>
                  </a:lnTo>
                  <a:lnTo>
                    <a:pt x="7476" y="265370"/>
                  </a:lnTo>
                  <a:lnTo>
                    <a:pt x="0" y="228346"/>
                  </a:lnTo>
                  <a:lnTo>
                    <a:pt x="0" y="95144"/>
                  </a:lnTo>
                  <a:lnTo>
                    <a:pt x="7476" y="58121"/>
                  </a:lnTo>
                  <a:lnTo>
                    <a:pt x="27860" y="27877"/>
                  </a:lnTo>
                  <a:lnTo>
                    <a:pt x="58086" y="7480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/>
            <p:cNvSpPr/>
            <p:nvPr/>
          </p:nvSpPr>
          <p:spPr>
            <a:xfrm>
              <a:off x="3910027" y="4720400"/>
              <a:ext cx="180975" cy="180975"/>
            </a:xfrm>
            <a:custGeom>
              <a:avLst/>
              <a:gdLst/>
              <a:ahLst/>
              <a:cxnLst/>
              <a:rect l="l" t="t" r="r" b="b"/>
              <a:pathLst>
                <a:path w="180975" h="180975">
                  <a:moveTo>
                    <a:pt x="90395" y="0"/>
                  </a:moveTo>
                  <a:lnTo>
                    <a:pt x="55197" y="7102"/>
                  </a:lnTo>
                  <a:lnTo>
                    <a:pt x="26465" y="26466"/>
                  </a:lnTo>
                  <a:lnTo>
                    <a:pt x="7099" y="55177"/>
                  </a:lnTo>
                  <a:lnTo>
                    <a:pt x="0" y="90323"/>
                  </a:lnTo>
                  <a:lnTo>
                    <a:pt x="7099" y="125543"/>
                  </a:lnTo>
                  <a:lnTo>
                    <a:pt x="26465" y="154292"/>
                  </a:lnTo>
                  <a:lnTo>
                    <a:pt x="55197" y="173670"/>
                  </a:lnTo>
                  <a:lnTo>
                    <a:pt x="90395" y="180774"/>
                  </a:lnTo>
                  <a:lnTo>
                    <a:pt x="125520" y="173670"/>
                  </a:lnTo>
                  <a:lnTo>
                    <a:pt x="154215" y="154292"/>
                  </a:lnTo>
                  <a:lnTo>
                    <a:pt x="173567" y="125543"/>
                  </a:lnTo>
                  <a:lnTo>
                    <a:pt x="180665" y="90323"/>
                  </a:lnTo>
                  <a:lnTo>
                    <a:pt x="173567" y="55177"/>
                  </a:lnTo>
                  <a:lnTo>
                    <a:pt x="154215" y="26466"/>
                  </a:lnTo>
                  <a:lnTo>
                    <a:pt x="125520" y="7102"/>
                  </a:lnTo>
                  <a:lnTo>
                    <a:pt x="90395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/>
            <p:cNvSpPr/>
            <p:nvPr/>
          </p:nvSpPr>
          <p:spPr>
            <a:xfrm>
              <a:off x="3910027" y="4720400"/>
              <a:ext cx="180975" cy="180975"/>
            </a:xfrm>
            <a:custGeom>
              <a:avLst/>
              <a:gdLst/>
              <a:ahLst/>
              <a:cxnLst/>
              <a:rect l="l" t="t" r="r" b="b"/>
              <a:pathLst>
                <a:path w="180975" h="180975">
                  <a:moveTo>
                    <a:pt x="180665" y="90323"/>
                  </a:moveTo>
                  <a:lnTo>
                    <a:pt x="173567" y="55177"/>
                  </a:lnTo>
                  <a:lnTo>
                    <a:pt x="154215" y="26466"/>
                  </a:lnTo>
                  <a:lnTo>
                    <a:pt x="125520" y="7102"/>
                  </a:lnTo>
                  <a:lnTo>
                    <a:pt x="90395" y="0"/>
                  </a:lnTo>
                  <a:lnTo>
                    <a:pt x="55197" y="7102"/>
                  </a:lnTo>
                  <a:lnTo>
                    <a:pt x="26465" y="26466"/>
                  </a:lnTo>
                  <a:lnTo>
                    <a:pt x="7099" y="55177"/>
                  </a:lnTo>
                  <a:lnTo>
                    <a:pt x="0" y="90323"/>
                  </a:lnTo>
                  <a:lnTo>
                    <a:pt x="7099" y="125543"/>
                  </a:lnTo>
                  <a:lnTo>
                    <a:pt x="26465" y="154292"/>
                  </a:lnTo>
                  <a:lnTo>
                    <a:pt x="55197" y="173670"/>
                  </a:lnTo>
                  <a:lnTo>
                    <a:pt x="90395" y="180774"/>
                  </a:lnTo>
                  <a:lnTo>
                    <a:pt x="125520" y="173670"/>
                  </a:lnTo>
                  <a:lnTo>
                    <a:pt x="154215" y="154292"/>
                  </a:lnTo>
                  <a:lnTo>
                    <a:pt x="173567" y="125543"/>
                  </a:lnTo>
                  <a:lnTo>
                    <a:pt x="180665" y="90323"/>
                  </a:lnTo>
                  <a:close/>
                </a:path>
              </a:pathLst>
            </a:custGeom>
            <a:ln w="9511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/>
            <p:cNvSpPr/>
            <p:nvPr/>
          </p:nvSpPr>
          <p:spPr>
            <a:xfrm>
              <a:off x="3891010" y="4701371"/>
              <a:ext cx="180665" cy="180774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/>
            <p:cNvSpPr/>
            <p:nvPr/>
          </p:nvSpPr>
          <p:spPr>
            <a:xfrm>
              <a:off x="3891010" y="4701371"/>
              <a:ext cx="180975" cy="180975"/>
            </a:xfrm>
            <a:custGeom>
              <a:avLst/>
              <a:gdLst/>
              <a:ahLst/>
              <a:cxnLst/>
              <a:rect l="l" t="t" r="r" b="b"/>
              <a:pathLst>
                <a:path w="180975" h="180975">
                  <a:moveTo>
                    <a:pt x="180665" y="90323"/>
                  </a:moveTo>
                  <a:lnTo>
                    <a:pt x="173567" y="55177"/>
                  </a:lnTo>
                  <a:lnTo>
                    <a:pt x="154215" y="26466"/>
                  </a:lnTo>
                  <a:lnTo>
                    <a:pt x="125520" y="7102"/>
                  </a:lnTo>
                  <a:lnTo>
                    <a:pt x="90395" y="0"/>
                  </a:lnTo>
                  <a:lnTo>
                    <a:pt x="55197" y="7102"/>
                  </a:lnTo>
                  <a:lnTo>
                    <a:pt x="26465" y="26466"/>
                  </a:lnTo>
                  <a:lnTo>
                    <a:pt x="7099" y="55177"/>
                  </a:lnTo>
                  <a:lnTo>
                    <a:pt x="0" y="90323"/>
                  </a:lnTo>
                  <a:lnTo>
                    <a:pt x="7099" y="125543"/>
                  </a:lnTo>
                  <a:lnTo>
                    <a:pt x="26465" y="154292"/>
                  </a:lnTo>
                  <a:lnTo>
                    <a:pt x="55197" y="173670"/>
                  </a:lnTo>
                  <a:lnTo>
                    <a:pt x="90395" y="180774"/>
                  </a:lnTo>
                  <a:lnTo>
                    <a:pt x="125520" y="173670"/>
                  </a:lnTo>
                  <a:lnTo>
                    <a:pt x="154215" y="154292"/>
                  </a:lnTo>
                  <a:lnTo>
                    <a:pt x="173567" y="125543"/>
                  </a:lnTo>
                  <a:lnTo>
                    <a:pt x="180665" y="90323"/>
                  </a:lnTo>
                  <a:close/>
                </a:path>
              </a:pathLst>
            </a:custGeom>
            <a:ln w="95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/>
            <p:cNvSpPr/>
            <p:nvPr/>
          </p:nvSpPr>
          <p:spPr>
            <a:xfrm>
              <a:off x="3948062" y="4758457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33343" y="0"/>
                  </a:moveTo>
                  <a:lnTo>
                    <a:pt x="20378" y="2606"/>
                  </a:lnTo>
                  <a:lnTo>
                    <a:pt x="9778" y="9720"/>
                  </a:lnTo>
                  <a:lnTo>
                    <a:pt x="2624" y="20283"/>
                  </a:lnTo>
                  <a:lnTo>
                    <a:pt x="0" y="33237"/>
                  </a:lnTo>
                  <a:lnTo>
                    <a:pt x="2624" y="46210"/>
                  </a:lnTo>
                  <a:lnTo>
                    <a:pt x="9778" y="56817"/>
                  </a:lnTo>
                  <a:lnTo>
                    <a:pt x="20378" y="63974"/>
                  </a:lnTo>
                  <a:lnTo>
                    <a:pt x="33343" y="66601"/>
                  </a:lnTo>
                  <a:lnTo>
                    <a:pt x="46235" y="63974"/>
                  </a:lnTo>
                  <a:lnTo>
                    <a:pt x="56798" y="56817"/>
                  </a:lnTo>
                  <a:lnTo>
                    <a:pt x="63937" y="46210"/>
                  </a:lnTo>
                  <a:lnTo>
                    <a:pt x="66560" y="33237"/>
                  </a:lnTo>
                  <a:lnTo>
                    <a:pt x="63937" y="20283"/>
                  </a:lnTo>
                  <a:lnTo>
                    <a:pt x="56798" y="9720"/>
                  </a:lnTo>
                  <a:lnTo>
                    <a:pt x="46235" y="2606"/>
                  </a:lnTo>
                  <a:lnTo>
                    <a:pt x="3334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/>
            <p:cNvSpPr/>
            <p:nvPr/>
          </p:nvSpPr>
          <p:spPr>
            <a:xfrm>
              <a:off x="3948062" y="4758457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560" y="33237"/>
                  </a:moveTo>
                  <a:lnTo>
                    <a:pt x="63937" y="20283"/>
                  </a:lnTo>
                  <a:lnTo>
                    <a:pt x="56798" y="9720"/>
                  </a:lnTo>
                  <a:lnTo>
                    <a:pt x="46235" y="2606"/>
                  </a:lnTo>
                  <a:lnTo>
                    <a:pt x="33343" y="0"/>
                  </a:lnTo>
                  <a:lnTo>
                    <a:pt x="20378" y="2606"/>
                  </a:lnTo>
                  <a:lnTo>
                    <a:pt x="9778" y="9720"/>
                  </a:lnTo>
                  <a:lnTo>
                    <a:pt x="2624" y="20283"/>
                  </a:lnTo>
                  <a:lnTo>
                    <a:pt x="0" y="33237"/>
                  </a:lnTo>
                  <a:lnTo>
                    <a:pt x="2624" y="46210"/>
                  </a:lnTo>
                  <a:lnTo>
                    <a:pt x="9778" y="56817"/>
                  </a:lnTo>
                  <a:lnTo>
                    <a:pt x="20378" y="63974"/>
                  </a:lnTo>
                  <a:lnTo>
                    <a:pt x="33343" y="66601"/>
                  </a:lnTo>
                  <a:lnTo>
                    <a:pt x="46235" y="63974"/>
                  </a:lnTo>
                  <a:lnTo>
                    <a:pt x="56798" y="56817"/>
                  </a:lnTo>
                  <a:lnTo>
                    <a:pt x="63937" y="46210"/>
                  </a:lnTo>
                  <a:lnTo>
                    <a:pt x="66560" y="33237"/>
                  </a:lnTo>
                  <a:close/>
                </a:path>
              </a:pathLst>
            </a:custGeom>
            <a:ln w="95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4" name="object 104"/>
          <p:cNvSpPr txBox="1"/>
          <p:nvPr/>
        </p:nvSpPr>
        <p:spPr>
          <a:xfrm>
            <a:off x="3721100" y="4930909"/>
            <a:ext cx="57150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20">
                <a:latin typeface="Arial"/>
                <a:cs typeface="Arial"/>
              </a:rPr>
              <a:t>A</a:t>
            </a:r>
            <a:r>
              <a:rPr dirty="0" sz="750">
                <a:latin typeface="Arial"/>
                <a:cs typeface="Arial"/>
              </a:rPr>
              <a:t>c</a:t>
            </a:r>
            <a:r>
              <a:rPr dirty="0" sz="750" spc="15">
                <a:latin typeface="Arial"/>
                <a:cs typeface="Arial"/>
              </a:rPr>
              <a:t>t</a:t>
            </a:r>
            <a:r>
              <a:rPr dirty="0" sz="750" spc="55">
                <a:latin typeface="Arial"/>
                <a:cs typeface="Arial"/>
              </a:rPr>
              <a:t>i</a:t>
            </a:r>
            <a:r>
              <a:rPr dirty="0" sz="750">
                <a:latin typeface="Arial"/>
                <a:cs typeface="Arial"/>
              </a:rPr>
              <a:t>v</a:t>
            </a:r>
            <a:r>
              <a:rPr dirty="0" sz="750" spc="55">
                <a:latin typeface="Arial"/>
                <a:cs typeface="Arial"/>
              </a:rPr>
              <a:t>i</a:t>
            </a:r>
            <a:r>
              <a:rPr dirty="0" sz="750" spc="15">
                <a:latin typeface="Arial"/>
                <a:cs typeface="Arial"/>
              </a:rPr>
              <a:t>t</a:t>
            </a:r>
            <a:r>
              <a:rPr dirty="0" sz="750">
                <a:latin typeface="Arial"/>
                <a:cs typeface="Arial"/>
              </a:rPr>
              <a:t>y</a:t>
            </a:r>
            <a:r>
              <a:rPr dirty="0" sz="750" spc="-10">
                <a:latin typeface="Arial"/>
                <a:cs typeface="Arial"/>
              </a:rPr>
              <a:t>F</a:t>
            </a:r>
            <a:r>
              <a:rPr dirty="0" sz="750" spc="55">
                <a:latin typeface="Arial"/>
                <a:cs typeface="Arial"/>
              </a:rPr>
              <a:t>i</a:t>
            </a:r>
            <a:r>
              <a:rPr dirty="0" sz="750" spc="30">
                <a:latin typeface="Arial"/>
                <a:cs typeface="Arial"/>
              </a:rPr>
              <a:t>na</a:t>
            </a:r>
            <a:r>
              <a:rPr dirty="0" sz="750">
                <a:latin typeface="Arial"/>
                <a:cs typeface="Arial"/>
              </a:rPr>
              <a:t>l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105" name="object 105"/>
          <p:cNvGrpSpPr/>
          <p:nvPr/>
        </p:nvGrpSpPr>
        <p:grpSpPr>
          <a:xfrm>
            <a:off x="3610495" y="8064727"/>
            <a:ext cx="694690" cy="361950"/>
            <a:chOff x="3610495" y="8064727"/>
            <a:chExt cx="694690" cy="361950"/>
          </a:xfrm>
        </p:grpSpPr>
        <p:sp>
          <p:nvSpPr>
            <p:cNvPr id="106" name="object 106"/>
            <p:cNvSpPr/>
            <p:nvPr/>
          </p:nvSpPr>
          <p:spPr>
            <a:xfrm>
              <a:off x="3643784" y="8098007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95086" y="0"/>
                  </a:lnTo>
                  <a:lnTo>
                    <a:pt x="58086" y="7477"/>
                  </a:lnTo>
                  <a:lnTo>
                    <a:pt x="27860" y="27867"/>
                  </a:lnTo>
                  <a:lnTo>
                    <a:pt x="7476" y="58110"/>
                  </a:lnTo>
                  <a:lnTo>
                    <a:pt x="0" y="95144"/>
                  </a:lnTo>
                  <a:lnTo>
                    <a:pt x="0" y="228346"/>
                  </a:lnTo>
                  <a:lnTo>
                    <a:pt x="7476" y="265380"/>
                  </a:lnTo>
                  <a:lnTo>
                    <a:pt x="27860" y="295623"/>
                  </a:lnTo>
                  <a:lnTo>
                    <a:pt x="58086" y="316014"/>
                  </a:lnTo>
                  <a:lnTo>
                    <a:pt x="95086" y="323491"/>
                  </a:lnTo>
                  <a:lnTo>
                    <a:pt x="561012" y="323491"/>
                  </a:lnTo>
                  <a:lnTo>
                    <a:pt x="598013" y="316014"/>
                  </a:lnTo>
                  <a:lnTo>
                    <a:pt x="628238" y="295623"/>
                  </a:lnTo>
                  <a:lnTo>
                    <a:pt x="648623" y="265380"/>
                  </a:lnTo>
                  <a:lnTo>
                    <a:pt x="656099" y="228346"/>
                  </a:lnTo>
                  <a:lnTo>
                    <a:pt x="656099" y="95144"/>
                  </a:lnTo>
                  <a:lnTo>
                    <a:pt x="648623" y="58110"/>
                  </a:lnTo>
                  <a:lnTo>
                    <a:pt x="628238" y="27867"/>
                  </a:lnTo>
                  <a:lnTo>
                    <a:pt x="598013" y="7477"/>
                  </a:lnTo>
                  <a:lnTo>
                    <a:pt x="561012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/>
            <p:cNvSpPr/>
            <p:nvPr/>
          </p:nvSpPr>
          <p:spPr>
            <a:xfrm>
              <a:off x="3643784" y="8098007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77"/>
                  </a:lnTo>
                  <a:lnTo>
                    <a:pt x="628238" y="27867"/>
                  </a:lnTo>
                  <a:lnTo>
                    <a:pt x="648623" y="58110"/>
                  </a:lnTo>
                  <a:lnTo>
                    <a:pt x="656099" y="95144"/>
                  </a:lnTo>
                  <a:lnTo>
                    <a:pt x="656099" y="228346"/>
                  </a:lnTo>
                  <a:lnTo>
                    <a:pt x="648623" y="265380"/>
                  </a:lnTo>
                  <a:lnTo>
                    <a:pt x="628238" y="295623"/>
                  </a:lnTo>
                  <a:lnTo>
                    <a:pt x="598013" y="316014"/>
                  </a:lnTo>
                  <a:lnTo>
                    <a:pt x="561012" y="323491"/>
                  </a:lnTo>
                  <a:lnTo>
                    <a:pt x="95086" y="323491"/>
                  </a:lnTo>
                  <a:lnTo>
                    <a:pt x="58086" y="316014"/>
                  </a:lnTo>
                  <a:lnTo>
                    <a:pt x="27860" y="295623"/>
                  </a:lnTo>
                  <a:lnTo>
                    <a:pt x="7476" y="265380"/>
                  </a:lnTo>
                  <a:lnTo>
                    <a:pt x="0" y="228346"/>
                  </a:lnTo>
                  <a:lnTo>
                    <a:pt x="0" y="95144"/>
                  </a:lnTo>
                  <a:lnTo>
                    <a:pt x="7476" y="58110"/>
                  </a:lnTo>
                  <a:lnTo>
                    <a:pt x="27860" y="27867"/>
                  </a:lnTo>
                  <a:lnTo>
                    <a:pt x="58086" y="7477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3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/>
            <p:cNvSpPr/>
            <p:nvPr/>
          </p:nvSpPr>
          <p:spPr>
            <a:xfrm>
              <a:off x="3615258" y="8069489"/>
              <a:ext cx="656099" cy="323466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/>
            <p:cNvSpPr/>
            <p:nvPr/>
          </p:nvSpPr>
          <p:spPr>
            <a:xfrm>
              <a:off x="3615258" y="8069489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73"/>
                  </a:lnTo>
                  <a:lnTo>
                    <a:pt x="628238" y="27855"/>
                  </a:lnTo>
                  <a:lnTo>
                    <a:pt x="648623" y="58089"/>
                  </a:lnTo>
                  <a:lnTo>
                    <a:pt x="656099" y="95119"/>
                  </a:lnTo>
                  <a:lnTo>
                    <a:pt x="656099" y="228321"/>
                  </a:lnTo>
                  <a:lnTo>
                    <a:pt x="648623" y="265355"/>
                  </a:lnTo>
                  <a:lnTo>
                    <a:pt x="628238" y="295598"/>
                  </a:lnTo>
                  <a:lnTo>
                    <a:pt x="598013" y="315989"/>
                  </a:lnTo>
                  <a:lnTo>
                    <a:pt x="561012" y="323466"/>
                  </a:lnTo>
                  <a:lnTo>
                    <a:pt x="95086" y="323466"/>
                  </a:lnTo>
                  <a:lnTo>
                    <a:pt x="58086" y="315989"/>
                  </a:lnTo>
                  <a:lnTo>
                    <a:pt x="27860" y="295598"/>
                  </a:lnTo>
                  <a:lnTo>
                    <a:pt x="7476" y="265355"/>
                  </a:lnTo>
                  <a:lnTo>
                    <a:pt x="0" y="228321"/>
                  </a:lnTo>
                  <a:lnTo>
                    <a:pt x="0" y="95119"/>
                  </a:lnTo>
                  <a:lnTo>
                    <a:pt x="7476" y="58089"/>
                  </a:lnTo>
                  <a:lnTo>
                    <a:pt x="27860" y="27855"/>
                  </a:lnTo>
                  <a:lnTo>
                    <a:pt x="58086" y="7473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0" name="object 110"/>
          <p:cNvSpPr txBox="1"/>
          <p:nvPr/>
        </p:nvSpPr>
        <p:spPr>
          <a:xfrm>
            <a:off x="3635521" y="8179183"/>
            <a:ext cx="63500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5" b="1">
                <a:latin typeface="Arial"/>
                <a:cs typeface="Arial"/>
              </a:rPr>
              <a:t>Display</a:t>
            </a:r>
            <a:r>
              <a:rPr dirty="0" sz="750" spc="-60" b="1">
                <a:latin typeface="Arial"/>
                <a:cs typeface="Arial"/>
              </a:rPr>
              <a:t> </a:t>
            </a:r>
            <a:r>
              <a:rPr dirty="0" sz="750" b="1">
                <a:latin typeface="Arial"/>
                <a:cs typeface="Arial"/>
              </a:rPr>
              <a:t>Error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111" name="object 111"/>
          <p:cNvGrpSpPr/>
          <p:nvPr/>
        </p:nvGrpSpPr>
        <p:grpSpPr>
          <a:xfrm>
            <a:off x="2108123" y="2375081"/>
            <a:ext cx="2881630" cy="4348480"/>
            <a:chOff x="2108123" y="2375081"/>
            <a:chExt cx="2881630" cy="4348480"/>
          </a:xfrm>
        </p:grpSpPr>
        <p:sp>
          <p:nvSpPr>
            <p:cNvPr id="112" name="object 112"/>
            <p:cNvSpPr/>
            <p:nvPr/>
          </p:nvSpPr>
          <p:spPr>
            <a:xfrm>
              <a:off x="2141412" y="3426434"/>
              <a:ext cx="247650" cy="323850"/>
            </a:xfrm>
            <a:custGeom>
              <a:avLst/>
              <a:gdLst/>
              <a:ahLst/>
              <a:cxnLst/>
              <a:rect l="l" t="t" r="r" b="b"/>
              <a:pathLst>
                <a:path w="247650" h="323850">
                  <a:moveTo>
                    <a:pt x="123612" y="0"/>
                  </a:moveTo>
                  <a:lnTo>
                    <a:pt x="0" y="161745"/>
                  </a:lnTo>
                  <a:lnTo>
                    <a:pt x="123612" y="323491"/>
                  </a:lnTo>
                  <a:lnTo>
                    <a:pt x="247225" y="161745"/>
                  </a:lnTo>
                  <a:lnTo>
                    <a:pt x="123612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/>
            <p:cNvSpPr/>
            <p:nvPr/>
          </p:nvSpPr>
          <p:spPr>
            <a:xfrm>
              <a:off x="2141412" y="3426434"/>
              <a:ext cx="247650" cy="323850"/>
            </a:xfrm>
            <a:custGeom>
              <a:avLst/>
              <a:gdLst/>
              <a:ahLst/>
              <a:cxnLst/>
              <a:rect l="l" t="t" r="r" b="b"/>
              <a:pathLst>
                <a:path w="247650" h="323850">
                  <a:moveTo>
                    <a:pt x="247225" y="161745"/>
                  </a:moveTo>
                  <a:lnTo>
                    <a:pt x="123612" y="323491"/>
                  </a:lnTo>
                  <a:lnTo>
                    <a:pt x="0" y="161745"/>
                  </a:lnTo>
                  <a:lnTo>
                    <a:pt x="123612" y="0"/>
                  </a:lnTo>
                  <a:lnTo>
                    <a:pt x="247225" y="161745"/>
                  </a:lnTo>
                </a:path>
              </a:pathLst>
            </a:custGeom>
            <a:ln w="9510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/>
            <p:cNvSpPr/>
            <p:nvPr/>
          </p:nvSpPr>
          <p:spPr>
            <a:xfrm>
              <a:off x="2112885" y="3416919"/>
              <a:ext cx="247225" cy="323491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/>
            <p:cNvSpPr/>
            <p:nvPr/>
          </p:nvSpPr>
          <p:spPr>
            <a:xfrm>
              <a:off x="2112885" y="2379843"/>
              <a:ext cx="2872105" cy="4338955"/>
            </a:xfrm>
            <a:custGeom>
              <a:avLst/>
              <a:gdLst/>
              <a:ahLst/>
              <a:cxnLst/>
              <a:rect l="l" t="t" r="r" b="b"/>
              <a:pathLst>
                <a:path w="2872104" h="4338955">
                  <a:moveTo>
                    <a:pt x="247225" y="1198821"/>
                  </a:moveTo>
                  <a:lnTo>
                    <a:pt x="123612" y="1360567"/>
                  </a:lnTo>
                  <a:lnTo>
                    <a:pt x="0" y="1198821"/>
                  </a:lnTo>
                  <a:lnTo>
                    <a:pt x="123612" y="1037075"/>
                  </a:lnTo>
                  <a:lnTo>
                    <a:pt x="247225" y="1198821"/>
                  </a:lnTo>
                </a:path>
                <a:path w="2872104" h="4338955">
                  <a:moveTo>
                    <a:pt x="1863702" y="3967528"/>
                  </a:moveTo>
                  <a:lnTo>
                    <a:pt x="1863702" y="4338592"/>
                  </a:lnTo>
                </a:path>
                <a:path w="2872104" h="4338955">
                  <a:moveTo>
                    <a:pt x="1863702" y="4338592"/>
                  </a:moveTo>
                  <a:lnTo>
                    <a:pt x="1816159" y="4205390"/>
                  </a:lnTo>
                </a:path>
                <a:path w="2872104" h="4338955">
                  <a:moveTo>
                    <a:pt x="1863702" y="4338592"/>
                  </a:moveTo>
                  <a:lnTo>
                    <a:pt x="1911245" y="4205390"/>
                  </a:lnTo>
                </a:path>
                <a:path w="2872104" h="4338955">
                  <a:moveTo>
                    <a:pt x="408873" y="38057"/>
                  </a:moveTo>
                  <a:lnTo>
                    <a:pt x="2871623" y="47572"/>
                  </a:lnTo>
                </a:path>
                <a:path w="2872104" h="4338955">
                  <a:moveTo>
                    <a:pt x="2871623" y="47572"/>
                  </a:moveTo>
                  <a:lnTo>
                    <a:pt x="2738501" y="95144"/>
                  </a:lnTo>
                </a:path>
                <a:path w="2872104" h="4338955">
                  <a:moveTo>
                    <a:pt x="2871623" y="47572"/>
                  </a:moveTo>
                  <a:lnTo>
                    <a:pt x="2738501" y="0"/>
                  </a:lnTo>
                </a:path>
                <a:path w="2872104" h="4338955">
                  <a:moveTo>
                    <a:pt x="1749598" y="675526"/>
                  </a:moveTo>
                  <a:lnTo>
                    <a:pt x="123612" y="675526"/>
                  </a:lnTo>
                  <a:lnTo>
                    <a:pt x="123612" y="1037075"/>
                  </a:lnTo>
                </a:path>
                <a:path w="2872104" h="4338955">
                  <a:moveTo>
                    <a:pt x="123612" y="1037075"/>
                  </a:moveTo>
                  <a:lnTo>
                    <a:pt x="76069" y="903873"/>
                  </a:lnTo>
                </a:path>
                <a:path w="2872104" h="4338955">
                  <a:moveTo>
                    <a:pt x="123612" y="1037075"/>
                  </a:moveTo>
                  <a:lnTo>
                    <a:pt x="171156" y="903873"/>
                  </a:lnTo>
                </a:path>
              </a:pathLst>
            </a:custGeom>
            <a:ln w="95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6" name="object 116"/>
          <p:cNvSpPr txBox="1"/>
          <p:nvPr/>
        </p:nvSpPr>
        <p:spPr>
          <a:xfrm>
            <a:off x="2311595" y="3254461"/>
            <a:ext cx="24257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15">
                <a:latin typeface="Arial"/>
                <a:cs typeface="Arial"/>
              </a:rPr>
              <a:t>[</a:t>
            </a:r>
            <a:r>
              <a:rPr dirty="0" sz="750" spc="20">
                <a:latin typeface="Arial"/>
                <a:cs typeface="Arial"/>
              </a:rPr>
              <a:t>Y</a:t>
            </a:r>
            <a:r>
              <a:rPr dirty="0" sz="750" spc="30">
                <a:latin typeface="Arial"/>
                <a:cs typeface="Arial"/>
              </a:rPr>
              <a:t>e</a:t>
            </a:r>
            <a:r>
              <a:rPr dirty="0" sz="750" spc="-80">
                <a:latin typeface="Arial"/>
                <a:cs typeface="Arial"/>
              </a:rPr>
              <a:t>s</a:t>
            </a:r>
            <a:r>
              <a:rPr dirty="0" sz="750">
                <a:latin typeface="Arial"/>
                <a:cs typeface="Arial"/>
              </a:rPr>
              <a:t>]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117" name="object 117"/>
          <p:cNvGrpSpPr/>
          <p:nvPr/>
        </p:nvGrpSpPr>
        <p:grpSpPr>
          <a:xfrm>
            <a:off x="3914845" y="3198073"/>
            <a:ext cx="181610" cy="381000"/>
            <a:chOff x="3914845" y="3198073"/>
            <a:chExt cx="181610" cy="381000"/>
          </a:xfrm>
        </p:grpSpPr>
        <p:sp>
          <p:nvSpPr>
            <p:cNvPr id="118" name="object 118"/>
            <p:cNvSpPr/>
            <p:nvPr/>
          </p:nvSpPr>
          <p:spPr>
            <a:xfrm>
              <a:off x="3995605" y="3212361"/>
              <a:ext cx="0" cy="352425"/>
            </a:xfrm>
            <a:custGeom>
              <a:avLst/>
              <a:gdLst/>
              <a:ahLst/>
              <a:cxnLst/>
              <a:rect l="l" t="t" r="r" b="b"/>
              <a:pathLst>
                <a:path w="0" h="352425">
                  <a:moveTo>
                    <a:pt x="0" y="312388"/>
                  </a:moveTo>
                  <a:lnTo>
                    <a:pt x="0" y="352029"/>
                  </a:lnTo>
                </a:path>
                <a:path w="0" h="352425">
                  <a:moveTo>
                    <a:pt x="0" y="0"/>
                  </a:moveTo>
                  <a:lnTo>
                    <a:pt x="0" y="207412"/>
                  </a:lnTo>
                </a:path>
              </a:pathLst>
            </a:custGeom>
            <a:ln w="285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/>
            <p:cNvSpPr/>
            <p:nvPr/>
          </p:nvSpPr>
          <p:spPr>
            <a:xfrm>
              <a:off x="3914845" y="3419773"/>
              <a:ext cx="180981" cy="144617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0" name="object 120"/>
          <p:cNvSpPr txBox="1"/>
          <p:nvPr/>
        </p:nvSpPr>
        <p:spPr>
          <a:xfrm>
            <a:off x="3692573" y="3407074"/>
            <a:ext cx="635000" cy="46418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R="3175">
              <a:lnSpc>
                <a:spcPct val="100000"/>
              </a:lnSpc>
              <a:spcBef>
                <a:spcPts val="100"/>
              </a:spcBef>
            </a:pPr>
            <a:r>
              <a:rPr dirty="0" sz="750" spc="5">
                <a:latin typeface="Arial"/>
                <a:cs typeface="Arial"/>
              </a:rPr>
              <a:t>[No]</a:t>
            </a:r>
            <a:endParaRPr sz="750">
              <a:latin typeface="Arial"/>
              <a:cs typeface="Arial"/>
            </a:endParaRPr>
          </a:p>
          <a:p>
            <a:pPr algn="ctr" marL="12065" marR="5080">
              <a:lnSpc>
                <a:spcPct val="108400"/>
              </a:lnSpc>
              <a:spcBef>
                <a:spcPts val="600"/>
              </a:spcBef>
            </a:pPr>
            <a:r>
              <a:rPr dirty="0" sz="750" spc="5" b="1">
                <a:latin typeface="Arial"/>
                <a:cs typeface="Arial"/>
              </a:rPr>
              <a:t>Display</a:t>
            </a:r>
            <a:r>
              <a:rPr dirty="0" sz="750" spc="-75" b="1">
                <a:latin typeface="Arial"/>
                <a:cs typeface="Arial"/>
              </a:rPr>
              <a:t> </a:t>
            </a:r>
            <a:r>
              <a:rPr dirty="0" sz="750" b="1">
                <a:latin typeface="Arial"/>
                <a:cs typeface="Arial"/>
              </a:rPr>
              <a:t>Error  </a:t>
            </a:r>
            <a:r>
              <a:rPr dirty="0" sz="750" spc="25" b="1">
                <a:latin typeface="Arial"/>
                <a:cs typeface="Arial"/>
              </a:rPr>
              <a:t>Msg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121" name="object 121"/>
          <p:cNvGrpSpPr/>
          <p:nvPr/>
        </p:nvGrpSpPr>
        <p:grpSpPr>
          <a:xfrm>
            <a:off x="2146158" y="1804213"/>
            <a:ext cx="3385185" cy="3691890"/>
            <a:chOff x="2146158" y="1804213"/>
            <a:chExt cx="3385185" cy="3691890"/>
          </a:xfrm>
        </p:grpSpPr>
        <p:sp>
          <p:nvSpPr>
            <p:cNvPr id="122" name="object 122"/>
            <p:cNvSpPr/>
            <p:nvPr/>
          </p:nvSpPr>
          <p:spPr>
            <a:xfrm>
              <a:off x="2150920" y="1808976"/>
              <a:ext cx="3375660" cy="3682365"/>
            </a:xfrm>
            <a:custGeom>
              <a:avLst/>
              <a:gdLst/>
              <a:ahLst/>
              <a:cxnLst/>
              <a:rect l="l" t="t" r="r" b="b"/>
              <a:pathLst>
                <a:path w="3375660" h="3682365">
                  <a:moveTo>
                    <a:pt x="408873" y="3368118"/>
                  </a:moveTo>
                  <a:lnTo>
                    <a:pt x="3109340" y="3368118"/>
                  </a:lnTo>
                </a:path>
                <a:path w="3375660" h="3682365">
                  <a:moveTo>
                    <a:pt x="3109340" y="3368118"/>
                  </a:moveTo>
                  <a:lnTo>
                    <a:pt x="2976218" y="3415690"/>
                  </a:lnTo>
                </a:path>
                <a:path w="3375660" h="3682365">
                  <a:moveTo>
                    <a:pt x="3109340" y="3368118"/>
                  </a:moveTo>
                  <a:lnTo>
                    <a:pt x="2976218" y="3320545"/>
                  </a:lnTo>
                </a:path>
                <a:path w="3375660" h="3682365">
                  <a:moveTo>
                    <a:pt x="3366074" y="770671"/>
                  </a:moveTo>
                  <a:lnTo>
                    <a:pt x="3366074" y="1246393"/>
                  </a:lnTo>
                  <a:lnTo>
                    <a:pt x="1958789" y="1246393"/>
                  </a:lnTo>
                </a:path>
                <a:path w="3375660" h="3682365">
                  <a:moveTo>
                    <a:pt x="1958789" y="1246393"/>
                  </a:moveTo>
                  <a:lnTo>
                    <a:pt x="2091910" y="1198821"/>
                  </a:lnTo>
                </a:path>
                <a:path w="3375660" h="3682365">
                  <a:moveTo>
                    <a:pt x="1958789" y="1246393"/>
                  </a:moveTo>
                  <a:lnTo>
                    <a:pt x="2091910" y="1293966"/>
                  </a:lnTo>
                </a:path>
                <a:path w="3375660" h="3682365">
                  <a:moveTo>
                    <a:pt x="3375583" y="3539378"/>
                  </a:moveTo>
                  <a:lnTo>
                    <a:pt x="3366074" y="3634522"/>
                  </a:lnTo>
                  <a:lnTo>
                    <a:pt x="1968298" y="3634522"/>
                  </a:lnTo>
                </a:path>
                <a:path w="3375660" h="3682365">
                  <a:moveTo>
                    <a:pt x="1968298" y="3634522"/>
                  </a:moveTo>
                  <a:lnTo>
                    <a:pt x="2101419" y="3586950"/>
                  </a:lnTo>
                </a:path>
                <a:path w="3375660" h="3682365">
                  <a:moveTo>
                    <a:pt x="1968298" y="3634522"/>
                  </a:moveTo>
                  <a:lnTo>
                    <a:pt x="2101419" y="3682095"/>
                  </a:lnTo>
                </a:path>
                <a:path w="3375660" h="3682365">
                  <a:moveTo>
                    <a:pt x="57052" y="0"/>
                  </a:moveTo>
                  <a:lnTo>
                    <a:pt x="38034" y="447179"/>
                  </a:lnTo>
                </a:path>
                <a:path w="3375660" h="3682365">
                  <a:moveTo>
                    <a:pt x="38034" y="447179"/>
                  </a:moveTo>
                  <a:lnTo>
                    <a:pt x="0" y="313977"/>
                  </a:lnTo>
                </a:path>
                <a:path w="3375660" h="3682365">
                  <a:moveTo>
                    <a:pt x="38034" y="447179"/>
                  </a:moveTo>
                  <a:lnTo>
                    <a:pt x="95086" y="313977"/>
                  </a:lnTo>
                </a:path>
                <a:path w="3375660" h="3682365">
                  <a:moveTo>
                    <a:pt x="1730580" y="3634522"/>
                  </a:moveTo>
                  <a:lnTo>
                    <a:pt x="722660" y="3634522"/>
                  </a:lnTo>
                  <a:lnTo>
                    <a:pt x="722660" y="1769689"/>
                  </a:lnTo>
                  <a:lnTo>
                    <a:pt x="209191" y="1769689"/>
                  </a:lnTo>
                </a:path>
                <a:path w="3375660" h="3682365">
                  <a:moveTo>
                    <a:pt x="209191" y="1769689"/>
                  </a:moveTo>
                  <a:lnTo>
                    <a:pt x="342312" y="1722116"/>
                  </a:lnTo>
                </a:path>
                <a:path w="3375660" h="3682365">
                  <a:moveTo>
                    <a:pt x="209191" y="1769689"/>
                  </a:moveTo>
                  <a:lnTo>
                    <a:pt x="342312" y="1817261"/>
                  </a:lnTo>
                </a:path>
                <a:path w="3375660" h="3682365">
                  <a:moveTo>
                    <a:pt x="85578" y="1931434"/>
                  </a:moveTo>
                  <a:lnTo>
                    <a:pt x="85578" y="2502302"/>
                  </a:lnTo>
                </a:path>
                <a:path w="3375660" h="3682365">
                  <a:moveTo>
                    <a:pt x="85578" y="2502302"/>
                  </a:moveTo>
                  <a:lnTo>
                    <a:pt x="38034" y="2369099"/>
                  </a:lnTo>
                </a:path>
                <a:path w="3375660" h="3682365">
                  <a:moveTo>
                    <a:pt x="85578" y="2502302"/>
                  </a:moveTo>
                  <a:lnTo>
                    <a:pt x="133121" y="2369099"/>
                  </a:lnTo>
                </a:path>
                <a:path w="3375660" h="3682365">
                  <a:moveTo>
                    <a:pt x="85578" y="2825793"/>
                  </a:moveTo>
                  <a:lnTo>
                    <a:pt x="95086" y="3206372"/>
                  </a:lnTo>
                </a:path>
              </a:pathLst>
            </a:custGeom>
            <a:ln w="95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/>
            <p:cNvSpPr/>
            <p:nvPr/>
          </p:nvSpPr>
          <p:spPr>
            <a:xfrm>
              <a:off x="2193709" y="4857979"/>
              <a:ext cx="273216" cy="16212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4" name="object 124"/>
          <p:cNvSpPr txBox="1"/>
          <p:nvPr/>
        </p:nvSpPr>
        <p:spPr>
          <a:xfrm>
            <a:off x="2273243" y="4531048"/>
            <a:ext cx="595630" cy="4546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100"/>
              </a:spcBef>
            </a:pPr>
            <a:r>
              <a:rPr dirty="0" sz="750" spc="15">
                <a:latin typeface="Arial"/>
                <a:cs typeface="Arial"/>
              </a:rPr>
              <a:t>[</a:t>
            </a:r>
            <a:r>
              <a:rPr dirty="0" sz="750" spc="-20">
                <a:latin typeface="Arial"/>
                <a:cs typeface="Arial"/>
              </a:rPr>
              <a:t>N</a:t>
            </a:r>
            <a:r>
              <a:rPr dirty="0" sz="750" spc="30">
                <a:latin typeface="Arial"/>
                <a:cs typeface="Arial"/>
              </a:rPr>
              <a:t>o</a:t>
            </a:r>
            <a:r>
              <a:rPr dirty="0" sz="750">
                <a:latin typeface="Arial"/>
                <a:cs typeface="Arial"/>
              </a:rPr>
              <a:t>]</a:t>
            </a:r>
            <a:endParaRPr sz="7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dirty="0" sz="750" spc="5">
                <a:latin typeface="Arial"/>
                <a:cs typeface="Arial"/>
              </a:rPr>
              <a:t>[No]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125" name="object 125"/>
          <p:cNvGrpSpPr/>
          <p:nvPr/>
        </p:nvGrpSpPr>
        <p:grpSpPr>
          <a:xfrm>
            <a:off x="1628893" y="4468261"/>
            <a:ext cx="1830070" cy="3121025"/>
            <a:chOff x="1628893" y="4468261"/>
            <a:chExt cx="1830070" cy="3121025"/>
          </a:xfrm>
        </p:grpSpPr>
        <p:sp>
          <p:nvSpPr>
            <p:cNvPr id="126" name="object 126"/>
            <p:cNvSpPr/>
            <p:nvPr/>
          </p:nvSpPr>
          <p:spPr>
            <a:xfrm>
              <a:off x="1742047" y="4473024"/>
              <a:ext cx="1711960" cy="3111500"/>
            </a:xfrm>
            <a:custGeom>
              <a:avLst/>
              <a:gdLst/>
              <a:ahLst/>
              <a:cxnLst/>
              <a:rect l="l" t="t" r="r" b="b"/>
              <a:pathLst>
                <a:path w="1711960" h="3111500">
                  <a:moveTo>
                    <a:pt x="370838" y="0"/>
                  </a:moveTo>
                  <a:lnTo>
                    <a:pt x="0" y="0"/>
                  </a:lnTo>
                  <a:lnTo>
                    <a:pt x="0" y="3063655"/>
                  </a:lnTo>
                  <a:lnTo>
                    <a:pt x="1711563" y="3063655"/>
                  </a:lnTo>
                </a:path>
                <a:path w="1711960" h="3111500">
                  <a:moveTo>
                    <a:pt x="1711563" y="3063655"/>
                  </a:moveTo>
                  <a:lnTo>
                    <a:pt x="1578441" y="3111227"/>
                  </a:lnTo>
                </a:path>
                <a:path w="1711960" h="3111500">
                  <a:moveTo>
                    <a:pt x="1711563" y="3063655"/>
                  </a:moveTo>
                  <a:lnTo>
                    <a:pt x="1578441" y="3016083"/>
                  </a:lnTo>
                </a:path>
              </a:pathLst>
            </a:custGeom>
            <a:ln w="95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7" name="object 127"/>
            <p:cNvSpPr/>
            <p:nvPr/>
          </p:nvSpPr>
          <p:spPr>
            <a:xfrm>
              <a:off x="1628893" y="6039040"/>
              <a:ext cx="219075" cy="105410"/>
            </a:xfrm>
            <a:custGeom>
              <a:avLst/>
              <a:gdLst/>
              <a:ahLst/>
              <a:cxnLst/>
              <a:rect l="l" t="t" r="r" b="b"/>
              <a:pathLst>
                <a:path w="219075" h="105410">
                  <a:moveTo>
                    <a:pt x="219016" y="0"/>
                  </a:moveTo>
                  <a:lnTo>
                    <a:pt x="0" y="0"/>
                  </a:lnTo>
                  <a:lnTo>
                    <a:pt x="0" y="104976"/>
                  </a:lnTo>
                  <a:lnTo>
                    <a:pt x="219016" y="104976"/>
                  </a:lnTo>
                  <a:lnTo>
                    <a:pt x="21901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8" name="object 128"/>
          <p:cNvSpPr txBox="1"/>
          <p:nvPr/>
        </p:nvSpPr>
        <p:spPr>
          <a:xfrm>
            <a:off x="1616193" y="6026340"/>
            <a:ext cx="24257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15">
                <a:latin typeface="Arial"/>
                <a:cs typeface="Arial"/>
              </a:rPr>
              <a:t>[</a:t>
            </a:r>
            <a:r>
              <a:rPr dirty="0" sz="750" spc="20">
                <a:latin typeface="Arial"/>
                <a:cs typeface="Arial"/>
              </a:rPr>
              <a:t>Y</a:t>
            </a:r>
            <a:r>
              <a:rPr dirty="0" sz="750" spc="30">
                <a:latin typeface="Arial"/>
                <a:cs typeface="Arial"/>
              </a:rPr>
              <a:t>e</a:t>
            </a:r>
            <a:r>
              <a:rPr dirty="0" sz="750" spc="-80">
                <a:latin typeface="Arial"/>
                <a:cs typeface="Arial"/>
              </a:rPr>
              <a:t>s</a:t>
            </a:r>
            <a:r>
              <a:rPr dirty="0" sz="750">
                <a:latin typeface="Arial"/>
                <a:cs typeface="Arial"/>
              </a:rPr>
              <a:t>]</a:t>
            </a:r>
            <a:endParaRPr sz="750">
              <a:latin typeface="Arial"/>
              <a:cs typeface="Arial"/>
            </a:endParaRPr>
          </a:p>
        </p:txBody>
      </p:sp>
      <p:sp>
        <p:nvSpPr>
          <p:cNvPr id="129" name="object 129"/>
          <p:cNvSpPr/>
          <p:nvPr/>
        </p:nvSpPr>
        <p:spPr>
          <a:xfrm>
            <a:off x="3891010" y="3892642"/>
            <a:ext cx="161925" cy="4824095"/>
          </a:xfrm>
          <a:custGeom>
            <a:avLst/>
            <a:gdLst/>
            <a:ahLst/>
            <a:cxnLst/>
            <a:rect l="l" t="t" r="r" b="b"/>
            <a:pathLst>
              <a:path w="161925" h="4824095">
                <a:moveTo>
                  <a:pt x="47543" y="3824812"/>
                </a:moveTo>
                <a:lnTo>
                  <a:pt x="47543" y="4176846"/>
                </a:lnTo>
              </a:path>
              <a:path w="161925" h="4824095">
                <a:moveTo>
                  <a:pt x="47543" y="4176846"/>
                </a:moveTo>
                <a:lnTo>
                  <a:pt x="0" y="4043644"/>
                </a:lnTo>
              </a:path>
              <a:path w="161925" h="4824095">
                <a:moveTo>
                  <a:pt x="47543" y="4176846"/>
                </a:moveTo>
                <a:lnTo>
                  <a:pt x="95086" y="4043644"/>
                </a:lnTo>
              </a:path>
              <a:path w="161925" h="4824095">
                <a:moveTo>
                  <a:pt x="95086" y="580381"/>
                </a:moveTo>
                <a:lnTo>
                  <a:pt x="95086" y="808728"/>
                </a:lnTo>
              </a:path>
              <a:path w="161925" h="4824095">
                <a:moveTo>
                  <a:pt x="95086" y="808728"/>
                </a:moveTo>
                <a:lnTo>
                  <a:pt x="47543" y="675526"/>
                </a:lnTo>
              </a:path>
              <a:path w="161925" h="4824095">
                <a:moveTo>
                  <a:pt x="95086" y="808728"/>
                </a:moveTo>
                <a:lnTo>
                  <a:pt x="142630" y="675526"/>
                </a:lnTo>
              </a:path>
              <a:path w="161925" h="4824095">
                <a:moveTo>
                  <a:pt x="114104" y="0"/>
                </a:moveTo>
                <a:lnTo>
                  <a:pt x="104595" y="247375"/>
                </a:lnTo>
              </a:path>
              <a:path w="161925" h="4824095">
                <a:moveTo>
                  <a:pt x="104595" y="247375"/>
                </a:moveTo>
                <a:lnTo>
                  <a:pt x="66560" y="114173"/>
                </a:lnTo>
              </a:path>
              <a:path w="161925" h="4824095">
                <a:moveTo>
                  <a:pt x="104595" y="247375"/>
                </a:moveTo>
                <a:lnTo>
                  <a:pt x="161647" y="114173"/>
                </a:lnTo>
              </a:path>
              <a:path w="161925" h="4824095">
                <a:moveTo>
                  <a:pt x="47543" y="4509827"/>
                </a:moveTo>
                <a:lnTo>
                  <a:pt x="47543" y="4823804"/>
                </a:lnTo>
              </a:path>
              <a:path w="161925" h="4824095">
                <a:moveTo>
                  <a:pt x="47543" y="4823804"/>
                </a:moveTo>
                <a:lnTo>
                  <a:pt x="0" y="4690602"/>
                </a:lnTo>
              </a:path>
              <a:path w="161925" h="4824095">
                <a:moveTo>
                  <a:pt x="47543" y="4823804"/>
                </a:moveTo>
                <a:lnTo>
                  <a:pt x="95086" y="4690602"/>
                </a:lnTo>
              </a:path>
              <a:path w="161925" h="4824095">
                <a:moveTo>
                  <a:pt x="104595" y="1712602"/>
                </a:moveTo>
                <a:lnTo>
                  <a:pt x="95086" y="2055122"/>
                </a:lnTo>
              </a:path>
              <a:path w="161925" h="4824095">
                <a:moveTo>
                  <a:pt x="95086" y="2055122"/>
                </a:moveTo>
                <a:lnTo>
                  <a:pt x="47543" y="1921920"/>
                </a:lnTo>
              </a:path>
              <a:path w="161925" h="4824095">
                <a:moveTo>
                  <a:pt x="95086" y="2055122"/>
                </a:moveTo>
                <a:lnTo>
                  <a:pt x="142630" y="1921920"/>
                </a:lnTo>
              </a:path>
            </a:pathLst>
          </a:custGeom>
          <a:ln w="951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0" name="object 130"/>
          <p:cNvSpPr txBox="1"/>
          <p:nvPr/>
        </p:nvSpPr>
        <p:spPr>
          <a:xfrm>
            <a:off x="4083063" y="5664537"/>
            <a:ext cx="24257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15">
                <a:latin typeface="Arial"/>
                <a:cs typeface="Arial"/>
              </a:rPr>
              <a:t>[</a:t>
            </a:r>
            <a:r>
              <a:rPr dirty="0" sz="750" spc="20">
                <a:latin typeface="Arial"/>
                <a:cs typeface="Arial"/>
              </a:rPr>
              <a:t>Y</a:t>
            </a:r>
            <a:r>
              <a:rPr dirty="0" sz="750" spc="30">
                <a:latin typeface="Arial"/>
                <a:cs typeface="Arial"/>
              </a:rPr>
              <a:t>e</a:t>
            </a:r>
            <a:r>
              <a:rPr dirty="0" sz="750" spc="-80">
                <a:latin typeface="Arial"/>
                <a:cs typeface="Arial"/>
              </a:rPr>
              <a:t>s</a:t>
            </a:r>
            <a:r>
              <a:rPr dirty="0" sz="750">
                <a:latin typeface="Arial"/>
                <a:cs typeface="Arial"/>
              </a:rPr>
              <a:t>]</a:t>
            </a:r>
            <a:endParaRPr sz="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70573" y="942170"/>
            <a:ext cx="5403215" cy="7165340"/>
            <a:chOff x="1170573" y="942170"/>
            <a:chExt cx="5403215" cy="7165340"/>
          </a:xfrm>
        </p:grpSpPr>
        <p:sp>
          <p:nvSpPr>
            <p:cNvPr id="3" name="object 3"/>
            <p:cNvSpPr/>
            <p:nvPr/>
          </p:nvSpPr>
          <p:spPr>
            <a:xfrm>
              <a:off x="1171526" y="943123"/>
              <a:ext cx="5401310" cy="7163434"/>
            </a:xfrm>
            <a:custGeom>
              <a:avLst/>
              <a:gdLst/>
              <a:ahLst/>
              <a:cxnLst/>
              <a:rect l="l" t="t" r="r" b="b"/>
              <a:pathLst>
                <a:path w="5401309" h="7163434">
                  <a:moveTo>
                    <a:pt x="0" y="0"/>
                  </a:moveTo>
                  <a:lnTo>
                    <a:pt x="0" y="7163059"/>
                  </a:lnTo>
                  <a:lnTo>
                    <a:pt x="5400933" y="7163059"/>
                  </a:lnTo>
                  <a:lnTo>
                    <a:pt x="5400933" y="0"/>
                  </a:lnTo>
                  <a:lnTo>
                    <a:pt x="0" y="0"/>
                  </a:lnTo>
                </a:path>
                <a:path w="5401309" h="7163434">
                  <a:moveTo>
                    <a:pt x="0" y="180741"/>
                  </a:moveTo>
                  <a:lnTo>
                    <a:pt x="1730580" y="180741"/>
                  </a:lnTo>
                  <a:lnTo>
                    <a:pt x="1854193" y="47563"/>
                  </a:lnTo>
                  <a:lnTo>
                    <a:pt x="1854193" y="0"/>
                  </a:lnTo>
                  <a:lnTo>
                    <a:pt x="0" y="0"/>
                  </a:lnTo>
                  <a:lnTo>
                    <a:pt x="0" y="18074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4803838" y="1237424"/>
              <a:ext cx="1569085" cy="6660515"/>
            </a:xfrm>
            <a:custGeom>
              <a:avLst/>
              <a:gdLst/>
              <a:ahLst/>
              <a:cxnLst/>
              <a:rect l="l" t="t" r="r" b="b"/>
              <a:pathLst>
                <a:path w="1569085" h="6660515">
                  <a:moveTo>
                    <a:pt x="1568932" y="0"/>
                  </a:moveTo>
                  <a:lnTo>
                    <a:pt x="1558848" y="0"/>
                  </a:lnTo>
                  <a:lnTo>
                    <a:pt x="1558848" y="19050"/>
                  </a:lnTo>
                  <a:lnTo>
                    <a:pt x="1554403" y="19050"/>
                  </a:lnTo>
                  <a:lnTo>
                    <a:pt x="1554403" y="14605"/>
                  </a:lnTo>
                  <a:lnTo>
                    <a:pt x="1558848" y="19050"/>
                  </a:lnTo>
                  <a:lnTo>
                    <a:pt x="1558848" y="0"/>
                  </a:lnTo>
                  <a:lnTo>
                    <a:pt x="9512" y="0"/>
                  </a:lnTo>
                  <a:lnTo>
                    <a:pt x="9512" y="10160"/>
                  </a:lnTo>
                  <a:lnTo>
                    <a:pt x="0" y="10160"/>
                  </a:lnTo>
                  <a:lnTo>
                    <a:pt x="0" y="19050"/>
                  </a:lnTo>
                  <a:lnTo>
                    <a:pt x="9512" y="19050"/>
                  </a:lnTo>
                  <a:lnTo>
                    <a:pt x="19011" y="19050"/>
                  </a:lnTo>
                  <a:lnTo>
                    <a:pt x="19011" y="19621"/>
                  </a:lnTo>
                  <a:lnTo>
                    <a:pt x="1549920" y="19621"/>
                  </a:lnTo>
                  <a:lnTo>
                    <a:pt x="1549920" y="190538"/>
                  </a:lnTo>
                  <a:lnTo>
                    <a:pt x="1549920" y="190855"/>
                  </a:lnTo>
                  <a:lnTo>
                    <a:pt x="19011" y="190855"/>
                  </a:lnTo>
                  <a:lnTo>
                    <a:pt x="9512" y="190855"/>
                  </a:lnTo>
                  <a:lnTo>
                    <a:pt x="9512" y="190538"/>
                  </a:lnTo>
                  <a:lnTo>
                    <a:pt x="0" y="190538"/>
                  </a:lnTo>
                  <a:lnTo>
                    <a:pt x="0" y="209600"/>
                  </a:lnTo>
                  <a:lnTo>
                    <a:pt x="0" y="6660020"/>
                  </a:lnTo>
                  <a:lnTo>
                    <a:pt x="19011" y="6660020"/>
                  </a:lnTo>
                  <a:lnTo>
                    <a:pt x="19011" y="209880"/>
                  </a:lnTo>
                  <a:lnTo>
                    <a:pt x="1549920" y="209880"/>
                  </a:lnTo>
                  <a:lnTo>
                    <a:pt x="1549920" y="6660020"/>
                  </a:lnTo>
                  <a:lnTo>
                    <a:pt x="1568932" y="6660020"/>
                  </a:lnTo>
                  <a:lnTo>
                    <a:pt x="1568932" y="209880"/>
                  </a:lnTo>
                  <a:lnTo>
                    <a:pt x="1568932" y="209600"/>
                  </a:lnTo>
                  <a:lnTo>
                    <a:pt x="1568932" y="190855"/>
                  </a:lnTo>
                  <a:lnTo>
                    <a:pt x="1559420" y="190855"/>
                  </a:lnTo>
                  <a:lnTo>
                    <a:pt x="1559420" y="190538"/>
                  </a:lnTo>
                  <a:lnTo>
                    <a:pt x="1568932" y="190538"/>
                  </a:lnTo>
                  <a:lnTo>
                    <a:pt x="1568932" y="19621"/>
                  </a:lnTo>
                  <a:lnTo>
                    <a:pt x="1568932" y="19050"/>
                  </a:lnTo>
                  <a:lnTo>
                    <a:pt x="1568932" y="10160"/>
                  </a:lnTo>
                  <a:lnTo>
                    <a:pt x="1568932" y="0"/>
                  </a:lnTo>
                  <a:close/>
                </a:path>
              </a:pathLst>
            </a:custGeom>
            <a:solidFill>
              <a:srgbClr val="B4B4B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4813352" y="1247530"/>
              <a:ext cx="1550035" cy="6649720"/>
            </a:xfrm>
            <a:custGeom>
              <a:avLst/>
              <a:gdLst/>
              <a:ahLst/>
              <a:cxnLst/>
              <a:rect l="l" t="t" r="r" b="b"/>
              <a:pathLst>
                <a:path w="1550035" h="6649720">
                  <a:moveTo>
                    <a:pt x="0" y="0"/>
                  </a:moveTo>
                  <a:lnTo>
                    <a:pt x="0" y="6649369"/>
                  </a:lnTo>
                </a:path>
                <a:path w="1550035" h="6649720">
                  <a:moveTo>
                    <a:pt x="1549915" y="6649369"/>
                  </a:moveTo>
                  <a:lnTo>
                    <a:pt x="1549915" y="0"/>
                  </a:lnTo>
                  <a:lnTo>
                    <a:pt x="0" y="0"/>
                  </a:lnTo>
                </a:path>
                <a:path w="1550035" h="6649720">
                  <a:moveTo>
                    <a:pt x="0" y="190254"/>
                  </a:moveTo>
                  <a:lnTo>
                    <a:pt x="1549915" y="190254"/>
                  </a:lnTo>
                </a:path>
              </a:pathLst>
            </a:custGeom>
            <a:ln w="95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/>
          <p:nvPr/>
        </p:nvSpPr>
        <p:spPr>
          <a:xfrm>
            <a:off x="5477059" y="1263685"/>
            <a:ext cx="246379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750" spc="-20" b="1">
                <a:latin typeface="Arial"/>
                <a:cs typeface="Arial"/>
              </a:rPr>
              <a:t>B</a:t>
            </a:r>
            <a:r>
              <a:rPr dirty="0" sz="750" spc="30" b="1">
                <a:latin typeface="Arial"/>
                <a:cs typeface="Arial"/>
              </a:rPr>
              <a:t>a</a:t>
            </a:r>
            <a:r>
              <a:rPr dirty="0" sz="750" spc="-10" b="1">
                <a:latin typeface="Arial"/>
                <a:cs typeface="Arial"/>
              </a:rPr>
              <a:t>n</a:t>
            </a:r>
            <a:r>
              <a:rPr dirty="0" sz="750" b="1">
                <a:latin typeface="Arial"/>
                <a:cs typeface="Arial"/>
              </a:rPr>
              <a:t>k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371208" y="1237419"/>
            <a:ext cx="1873250" cy="6664325"/>
            <a:chOff x="1371208" y="1237419"/>
            <a:chExt cx="1873250" cy="6664325"/>
          </a:xfrm>
        </p:grpSpPr>
        <p:sp>
          <p:nvSpPr>
            <p:cNvPr id="8" name="object 8"/>
            <p:cNvSpPr/>
            <p:nvPr/>
          </p:nvSpPr>
          <p:spPr>
            <a:xfrm>
              <a:off x="1371206" y="1237424"/>
              <a:ext cx="1873250" cy="6660515"/>
            </a:xfrm>
            <a:custGeom>
              <a:avLst/>
              <a:gdLst/>
              <a:ahLst/>
              <a:cxnLst/>
              <a:rect l="l" t="t" r="r" b="b"/>
              <a:pathLst>
                <a:path w="1873250" h="6660515">
                  <a:moveTo>
                    <a:pt x="1873211" y="0"/>
                  </a:moveTo>
                  <a:lnTo>
                    <a:pt x="9499" y="0"/>
                  </a:lnTo>
                  <a:lnTo>
                    <a:pt x="9499" y="10160"/>
                  </a:lnTo>
                  <a:lnTo>
                    <a:pt x="0" y="10160"/>
                  </a:lnTo>
                  <a:lnTo>
                    <a:pt x="0" y="19050"/>
                  </a:lnTo>
                  <a:lnTo>
                    <a:pt x="0" y="190538"/>
                  </a:lnTo>
                  <a:lnTo>
                    <a:pt x="0" y="209600"/>
                  </a:lnTo>
                  <a:lnTo>
                    <a:pt x="0" y="6660020"/>
                  </a:lnTo>
                  <a:lnTo>
                    <a:pt x="19011" y="6660020"/>
                  </a:lnTo>
                  <a:lnTo>
                    <a:pt x="19011" y="209880"/>
                  </a:lnTo>
                  <a:lnTo>
                    <a:pt x="1854187" y="209880"/>
                  </a:lnTo>
                  <a:lnTo>
                    <a:pt x="1854187" y="6660020"/>
                  </a:lnTo>
                  <a:lnTo>
                    <a:pt x="1873211" y="6660020"/>
                  </a:lnTo>
                  <a:lnTo>
                    <a:pt x="1873211" y="209880"/>
                  </a:lnTo>
                  <a:lnTo>
                    <a:pt x="1873211" y="209600"/>
                  </a:lnTo>
                  <a:lnTo>
                    <a:pt x="1873211" y="190855"/>
                  </a:lnTo>
                  <a:lnTo>
                    <a:pt x="1863699" y="190855"/>
                  </a:lnTo>
                  <a:lnTo>
                    <a:pt x="1863699" y="190538"/>
                  </a:lnTo>
                  <a:lnTo>
                    <a:pt x="1854187" y="190538"/>
                  </a:lnTo>
                  <a:lnTo>
                    <a:pt x="1854187" y="190855"/>
                  </a:lnTo>
                  <a:lnTo>
                    <a:pt x="19011" y="190855"/>
                  </a:lnTo>
                  <a:lnTo>
                    <a:pt x="9499" y="190855"/>
                  </a:lnTo>
                  <a:lnTo>
                    <a:pt x="9499" y="190538"/>
                  </a:lnTo>
                  <a:lnTo>
                    <a:pt x="19011" y="190538"/>
                  </a:lnTo>
                  <a:lnTo>
                    <a:pt x="19011" y="19621"/>
                  </a:lnTo>
                  <a:lnTo>
                    <a:pt x="1854187" y="19621"/>
                  </a:lnTo>
                  <a:lnTo>
                    <a:pt x="1854187" y="19050"/>
                  </a:lnTo>
                  <a:lnTo>
                    <a:pt x="1858683" y="19050"/>
                  </a:lnTo>
                  <a:lnTo>
                    <a:pt x="1858683" y="10160"/>
                  </a:lnTo>
                  <a:lnTo>
                    <a:pt x="1873211" y="10160"/>
                  </a:lnTo>
                  <a:lnTo>
                    <a:pt x="1873211" y="0"/>
                  </a:lnTo>
                  <a:close/>
                </a:path>
              </a:pathLst>
            </a:custGeom>
            <a:solidFill>
              <a:srgbClr val="B4B4B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380717" y="1247530"/>
              <a:ext cx="1854200" cy="6649720"/>
            </a:xfrm>
            <a:custGeom>
              <a:avLst/>
              <a:gdLst/>
              <a:ahLst/>
              <a:cxnLst/>
              <a:rect l="l" t="t" r="r" b="b"/>
              <a:pathLst>
                <a:path w="1854200" h="6649720">
                  <a:moveTo>
                    <a:pt x="0" y="0"/>
                  </a:moveTo>
                  <a:lnTo>
                    <a:pt x="0" y="6649369"/>
                  </a:lnTo>
                </a:path>
                <a:path w="1854200" h="6649720">
                  <a:moveTo>
                    <a:pt x="1854193" y="6649369"/>
                  </a:moveTo>
                  <a:lnTo>
                    <a:pt x="1854193" y="0"/>
                  </a:lnTo>
                  <a:lnTo>
                    <a:pt x="0" y="0"/>
                  </a:lnTo>
                </a:path>
                <a:path w="1854200" h="6649720">
                  <a:moveTo>
                    <a:pt x="0" y="190254"/>
                  </a:moveTo>
                  <a:lnTo>
                    <a:pt x="1854193" y="190254"/>
                  </a:lnTo>
                </a:path>
              </a:pathLst>
            </a:custGeom>
            <a:ln w="95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1219386" y="958898"/>
            <a:ext cx="1684020" cy="44513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750" spc="20" b="1">
                <a:latin typeface="Arial"/>
                <a:cs typeface="Arial"/>
              </a:rPr>
              <a:t>act </a:t>
            </a:r>
            <a:r>
              <a:rPr dirty="0" sz="750" spc="-5" b="1">
                <a:latin typeface="Arial"/>
                <a:cs typeface="Arial"/>
              </a:rPr>
              <a:t>Withdraw </a:t>
            </a:r>
            <a:r>
              <a:rPr dirty="0" sz="750" spc="10" b="1">
                <a:latin typeface="Arial"/>
                <a:cs typeface="Arial"/>
              </a:rPr>
              <a:t>Cash </a:t>
            </a:r>
            <a:r>
              <a:rPr dirty="0" sz="750" spc="-5" b="1">
                <a:latin typeface="Arial"/>
                <a:cs typeface="Arial"/>
              </a:rPr>
              <a:t>Activ ity</a:t>
            </a:r>
            <a:r>
              <a:rPr dirty="0" sz="750" spc="-105" b="1">
                <a:latin typeface="Arial"/>
                <a:cs typeface="Arial"/>
              </a:rPr>
              <a:t> </a:t>
            </a:r>
            <a:r>
              <a:rPr dirty="0" sz="750" spc="5" b="1">
                <a:latin typeface="Arial"/>
                <a:cs typeface="Arial"/>
              </a:rPr>
              <a:t>Diagram</a:t>
            </a:r>
            <a:endParaRPr sz="7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800">
              <a:latin typeface="Arial"/>
              <a:cs typeface="Arial"/>
            </a:endParaRPr>
          </a:p>
          <a:p>
            <a:pPr marL="866140">
              <a:lnSpc>
                <a:spcPct val="100000"/>
              </a:lnSpc>
              <a:spcBef>
                <a:spcPts val="580"/>
              </a:spcBef>
            </a:pPr>
            <a:r>
              <a:rPr dirty="0" sz="750" b="1">
                <a:latin typeface="Arial"/>
                <a:cs typeface="Arial"/>
              </a:rPr>
              <a:t>Customer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3225402" y="1237419"/>
            <a:ext cx="1597660" cy="6664325"/>
            <a:chOff x="3225402" y="1237419"/>
            <a:chExt cx="1597660" cy="6664325"/>
          </a:xfrm>
        </p:grpSpPr>
        <p:sp>
          <p:nvSpPr>
            <p:cNvPr id="12" name="object 12"/>
            <p:cNvSpPr/>
            <p:nvPr/>
          </p:nvSpPr>
          <p:spPr>
            <a:xfrm>
              <a:off x="3225393" y="1237424"/>
              <a:ext cx="1597660" cy="6660515"/>
            </a:xfrm>
            <a:custGeom>
              <a:avLst/>
              <a:gdLst/>
              <a:ahLst/>
              <a:cxnLst/>
              <a:rect l="l" t="t" r="r" b="b"/>
              <a:pathLst>
                <a:path w="1597660" h="6660515">
                  <a:moveTo>
                    <a:pt x="1597456" y="0"/>
                  </a:moveTo>
                  <a:lnTo>
                    <a:pt x="1578444" y="0"/>
                  </a:lnTo>
                  <a:lnTo>
                    <a:pt x="1578444" y="19621"/>
                  </a:lnTo>
                  <a:lnTo>
                    <a:pt x="1578444" y="190538"/>
                  </a:lnTo>
                  <a:lnTo>
                    <a:pt x="1578444" y="190855"/>
                  </a:lnTo>
                  <a:lnTo>
                    <a:pt x="19024" y="190855"/>
                  </a:lnTo>
                  <a:lnTo>
                    <a:pt x="9512" y="190855"/>
                  </a:lnTo>
                  <a:lnTo>
                    <a:pt x="9512" y="190538"/>
                  </a:lnTo>
                  <a:lnTo>
                    <a:pt x="19024" y="190538"/>
                  </a:lnTo>
                  <a:lnTo>
                    <a:pt x="19024" y="19621"/>
                  </a:lnTo>
                  <a:lnTo>
                    <a:pt x="1578444" y="19621"/>
                  </a:lnTo>
                  <a:lnTo>
                    <a:pt x="1578444" y="0"/>
                  </a:lnTo>
                  <a:lnTo>
                    <a:pt x="9512" y="0"/>
                  </a:lnTo>
                  <a:lnTo>
                    <a:pt x="9512" y="10109"/>
                  </a:lnTo>
                  <a:lnTo>
                    <a:pt x="0" y="10109"/>
                  </a:lnTo>
                  <a:lnTo>
                    <a:pt x="0" y="6660020"/>
                  </a:lnTo>
                  <a:lnTo>
                    <a:pt x="19024" y="6660020"/>
                  </a:lnTo>
                  <a:lnTo>
                    <a:pt x="19024" y="209880"/>
                  </a:lnTo>
                  <a:lnTo>
                    <a:pt x="1578444" y="209880"/>
                  </a:lnTo>
                  <a:lnTo>
                    <a:pt x="1578444" y="6660020"/>
                  </a:lnTo>
                  <a:lnTo>
                    <a:pt x="1597456" y="6660020"/>
                  </a:lnTo>
                  <a:lnTo>
                    <a:pt x="1597456" y="209880"/>
                  </a:lnTo>
                  <a:lnTo>
                    <a:pt x="1597456" y="209600"/>
                  </a:lnTo>
                  <a:lnTo>
                    <a:pt x="1597456" y="190855"/>
                  </a:lnTo>
                  <a:lnTo>
                    <a:pt x="1587957" y="190855"/>
                  </a:lnTo>
                  <a:lnTo>
                    <a:pt x="1587957" y="190538"/>
                  </a:lnTo>
                  <a:lnTo>
                    <a:pt x="1597456" y="190538"/>
                  </a:lnTo>
                  <a:lnTo>
                    <a:pt x="1597456" y="10160"/>
                  </a:lnTo>
                  <a:lnTo>
                    <a:pt x="1597456" y="0"/>
                  </a:lnTo>
                  <a:close/>
                </a:path>
              </a:pathLst>
            </a:custGeom>
            <a:solidFill>
              <a:srgbClr val="B4B4B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234911" y="1247530"/>
              <a:ext cx="1578610" cy="6649720"/>
            </a:xfrm>
            <a:custGeom>
              <a:avLst/>
              <a:gdLst/>
              <a:ahLst/>
              <a:cxnLst/>
              <a:rect l="l" t="t" r="r" b="b"/>
              <a:pathLst>
                <a:path w="1578610" h="6649720">
                  <a:moveTo>
                    <a:pt x="0" y="0"/>
                  </a:moveTo>
                  <a:lnTo>
                    <a:pt x="0" y="6649369"/>
                  </a:lnTo>
                </a:path>
                <a:path w="1578610" h="6649720">
                  <a:moveTo>
                    <a:pt x="1578441" y="6649369"/>
                  </a:moveTo>
                  <a:lnTo>
                    <a:pt x="1578441" y="0"/>
                  </a:lnTo>
                  <a:lnTo>
                    <a:pt x="0" y="0"/>
                  </a:lnTo>
                </a:path>
                <a:path w="1578610" h="6649720">
                  <a:moveTo>
                    <a:pt x="0" y="190254"/>
                  </a:moveTo>
                  <a:lnTo>
                    <a:pt x="1578441" y="190254"/>
                  </a:lnTo>
                </a:path>
              </a:pathLst>
            </a:custGeom>
            <a:ln w="95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3924353" y="1263685"/>
            <a:ext cx="206375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750" spc="-20" b="1">
                <a:latin typeface="Arial"/>
                <a:cs typeface="Arial"/>
              </a:rPr>
              <a:t>A</a:t>
            </a:r>
            <a:r>
              <a:rPr dirty="0" sz="750" spc="-85" b="1">
                <a:latin typeface="Arial"/>
                <a:cs typeface="Arial"/>
              </a:rPr>
              <a:t>T</a:t>
            </a:r>
            <a:r>
              <a:rPr dirty="0" sz="750" b="1">
                <a:latin typeface="Arial"/>
                <a:cs typeface="Arial"/>
              </a:rPr>
              <a:t>M</a:t>
            </a:r>
            <a:endParaRPr sz="75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117639" y="1537669"/>
            <a:ext cx="209193" cy="20927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1952823" y="1768493"/>
            <a:ext cx="584835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750" spc="20">
                <a:latin typeface="Arial"/>
                <a:cs typeface="Arial"/>
              </a:rPr>
              <a:t>ActivityInitial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3819687" y="7197707"/>
            <a:ext cx="209550" cy="209550"/>
            <a:chOff x="3819687" y="7197707"/>
            <a:chExt cx="209550" cy="209550"/>
          </a:xfrm>
        </p:grpSpPr>
        <p:sp>
          <p:nvSpPr>
            <p:cNvPr id="18" name="object 18"/>
            <p:cNvSpPr/>
            <p:nvPr/>
          </p:nvSpPr>
          <p:spPr>
            <a:xfrm>
              <a:off x="3843466" y="7221495"/>
              <a:ext cx="180975" cy="180975"/>
            </a:xfrm>
            <a:custGeom>
              <a:avLst/>
              <a:gdLst/>
              <a:ahLst/>
              <a:cxnLst/>
              <a:rect l="l" t="t" r="r" b="b"/>
              <a:pathLst>
                <a:path w="180975" h="180975">
                  <a:moveTo>
                    <a:pt x="90395" y="0"/>
                  </a:moveTo>
                  <a:lnTo>
                    <a:pt x="55197" y="7101"/>
                  </a:lnTo>
                  <a:lnTo>
                    <a:pt x="26465" y="26469"/>
                  </a:lnTo>
                  <a:lnTo>
                    <a:pt x="7099" y="55194"/>
                  </a:lnTo>
                  <a:lnTo>
                    <a:pt x="0" y="90370"/>
                  </a:lnTo>
                  <a:lnTo>
                    <a:pt x="7099" y="125547"/>
                  </a:lnTo>
                  <a:lnTo>
                    <a:pt x="26465" y="154272"/>
                  </a:lnTo>
                  <a:lnTo>
                    <a:pt x="55197" y="173639"/>
                  </a:lnTo>
                  <a:lnTo>
                    <a:pt x="90395" y="180741"/>
                  </a:lnTo>
                  <a:lnTo>
                    <a:pt x="125520" y="173639"/>
                  </a:lnTo>
                  <a:lnTo>
                    <a:pt x="154215" y="154272"/>
                  </a:lnTo>
                  <a:lnTo>
                    <a:pt x="173567" y="125547"/>
                  </a:lnTo>
                  <a:lnTo>
                    <a:pt x="180665" y="90370"/>
                  </a:lnTo>
                  <a:lnTo>
                    <a:pt x="173567" y="55194"/>
                  </a:lnTo>
                  <a:lnTo>
                    <a:pt x="154215" y="26469"/>
                  </a:lnTo>
                  <a:lnTo>
                    <a:pt x="125520" y="7101"/>
                  </a:lnTo>
                  <a:lnTo>
                    <a:pt x="90395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843466" y="7221495"/>
              <a:ext cx="180975" cy="180975"/>
            </a:xfrm>
            <a:custGeom>
              <a:avLst/>
              <a:gdLst/>
              <a:ahLst/>
              <a:cxnLst/>
              <a:rect l="l" t="t" r="r" b="b"/>
              <a:pathLst>
                <a:path w="180975" h="180975">
                  <a:moveTo>
                    <a:pt x="180665" y="90370"/>
                  </a:moveTo>
                  <a:lnTo>
                    <a:pt x="173567" y="55194"/>
                  </a:lnTo>
                  <a:lnTo>
                    <a:pt x="154215" y="26469"/>
                  </a:lnTo>
                  <a:lnTo>
                    <a:pt x="125520" y="7101"/>
                  </a:lnTo>
                  <a:lnTo>
                    <a:pt x="90395" y="0"/>
                  </a:lnTo>
                  <a:lnTo>
                    <a:pt x="55197" y="7101"/>
                  </a:lnTo>
                  <a:lnTo>
                    <a:pt x="26465" y="26469"/>
                  </a:lnTo>
                  <a:lnTo>
                    <a:pt x="7099" y="55194"/>
                  </a:lnTo>
                  <a:lnTo>
                    <a:pt x="0" y="90370"/>
                  </a:lnTo>
                  <a:lnTo>
                    <a:pt x="7099" y="125547"/>
                  </a:lnTo>
                  <a:lnTo>
                    <a:pt x="26465" y="154272"/>
                  </a:lnTo>
                  <a:lnTo>
                    <a:pt x="55197" y="173639"/>
                  </a:lnTo>
                  <a:lnTo>
                    <a:pt x="90395" y="180741"/>
                  </a:lnTo>
                  <a:lnTo>
                    <a:pt x="125520" y="173639"/>
                  </a:lnTo>
                  <a:lnTo>
                    <a:pt x="154215" y="154272"/>
                  </a:lnTo>
                  <a:lnTo>
                    <a:pt x="173567" y="125547"/>
                  </a:lnTo>
                  <a:lnTo>
                    <a:pt x="180665" y="90370"/>
                  </a:lnTo>
                  <a:close/>
                </a:path>
              </a:pathLst>
            </a:custGeom>
            <a:ln w="9510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824449" y="7202470"/>
              <a:ext cx="180665" cy="18074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824449" y="7202470"/>
              <a:ext cx="180975" cy="180975"/>
            </a:xfrm>
            <a:custGeom>
              <a:avLst/>
              <a:gdLst/>
              <a:ahLst/>
              <a:cxnLst/>
              <a:rect l="l" t="t" r="r" b="b"/>
              <a:pathLst>
                <a:path w="180975" h="180975">
                  <a:moveTo>
                    <a:pt x="180665" y="90370"/>
                  </a:moveTo>
                  <a:lnTo>
                    <a:pt x="173567" y="55194"/>
                  </a:lnTo>
                  <a:lnTo>
                    <a:pt x="154215" y="26469"/>
                  </a:lnTo>
                  <a:lnTo>
                    <a:pt x="125520" y="7101"/>
                  </a:lnTo>
                  <a:lnTo>
                    <a:pt x="90395" y="0"/>
                  </a:lnTo>
                  <a:lnTo>
                    <a:pt x="55197" y="7101"/>
                  </a:lnTo>
                  <a:lnTo>
                    <a:pt x="26465" y="26469"/>
                  </a:lnTo>
                  <a:lnTo>
                    <a:pt x="7099" y="55194"/>
                  </a:lnTo>
                  <a:lnTo>
                    <a:pt x="0" y="90370"/>
                  </a:lnTo>
                  <a:lnTo>
                    <a:pt x="7099" y="125547"/>
                  </a:lnTo>
                  <a:lnTo>
                    <a:pt x="26465" y="154272"/>
                  </a:lnTo>
                  <a:lnTo>
                    <a:pt x="55197" y="173639"/>
                  </a:lnTo>
                  <a:lnTo>
                    <a:pt x="90395" y="180741"/>
                  </a:lnTo>
                  <a:lnTo>
                    <a:pt x="125520" y="173639"/>
                  </a:lnTo>
                  <a:lnTo>
                    <a:pt x="154215" y="154272"/>
                  </a:lnTo>
                  <a:lnTo>
                    <a:pt x="173567" y="125547"/>
                  </a:lnTo>
                  <a:lnTo>
                    <a:pt x="180665" y="90370"/>
                  </a:lnTo>
                  <a:close/>
                </a:path>
              </a:pathLst>
            </a:custGeom>
            <a:ln w="95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881501" y="7259546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33343" y="0"/>
                  </a:moveTo>
                  <a:lnTo>
                    <a:pt x="20378" y="2617"/>
                  </a:lnTo>
                  <a:lnTo>
                    <a:pt x="9778" y="9755"/>
                  </a:lnTo>
                  <a:lnTo>
                    <a:pt x="2624" y="20338"/>
                  </a:lnTo>
                  <a:lnTo>
                    <a:pt x="0" y="33294"/>
                  </a:lnTo>
                  <a:lnTo>
                    <a:pt x="2624" y="46255"/>
                  </a:lnTo>
                  <a:lnTo>
                    <a:pt x="9778" y="56838"/>
                  </a:lnTo>
                  <a:lnTo>
                    <a:pt x="20378" y="63973"/>
                  </a:lnTo>
                  <a:lnTo>
                    <a:pt x="33343" y="66589"/>
                  </a:lnTo>
                  <a:lnTo>
                    <a:pt x="46235" y="63973"/>
                  </a:lnTo>
                  <a:lnTo>
                    <a:pt x="56798" y="56838"/>
                  </a:lnTo>
                  <a:lnTo>
                    <a:pt x="63937" y="46255"/>
                  </a:lnTo>
                  <a:lnTo>
                    <a:pt x="66560" y="33294"/>
                  </a:lnTo>
                  <a:lnTo>
                    <a:pt x="63937" y="20338"/>
                  </a:lnTo>
                  <a:lnTo>
                    <a:pt x="56798" y="9755"/>
                  </a:lnTo>
                  <a:lnTo>
                    <a:pt x="46235" y="2617"/>
                  </a:lnTo>
                  <a:lnTo>
                    <a:pt x="3334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881501" y="7259546"/>
              <a:ext cx="66675" cy="66675"/>
            </a:xfrm>
            <a:custGeom>
              <a:avLst/>
              <a:gdLst/>
              <a:ahLst/>
              <a:cxnLst/>
              <a:rect l="l" t="t" r="r" b="b"/>
              <a:pathLst>
                <a:path w="66675" h="66675">
                  <a:moveTo>
                    <a:pt x="66560" y="33294"/>
                  </a:moveTo>
                  <a:lnTo>
                    <a:pt x="63937" y="20338"/>
                  </a:lnTo>
                  <a:lnTo>
                    <a:pt x="56798" y="9755"/>
                  </a:lnTo>
                  <a:lnTo>
                    <a:pt x="46235" y="2617"/>
                  </a:lnTo>
                  <a:lnTo>
                    <a:pt x="33343" y="0"/>
                  </a:lnTo>
                  <a:lnTo>
                    <a:pt x="20378" y="2617"/>
                  </a:lnTo>
                  <a:lnTo>
                    <a:pt x="9778" y="9755"/>
                  </a:lnTo>
                  <a:lnTo>
                    <a:pt x="2624" y="20338"/>
                  </a:lnTo>
                  <a:lnTo>
                    <a:pt x="0" y="33294"/>
                  </a:lnTo>
                  <a:lnTo>
                    <a:pt x="2624" y="46255"/>
                  </a:lnTo>
                  <a:lnTo>
                    <a:pt x="9778" y="56838"/>
                  </a:lnTo>
                  <a:lnTo>
                    <a:pt x="20378" y="63973"/>
                  </a:lnTo>
                  <a:lnTo>
                    <a:pt x="33343" y="66589"/>
                  </a:lnTo>
                  <a:lnTo>
                    <a:pt x="46235" y="63973"/>
                  </a:lnTo>
                  <a:lnTo>
                    <a:pt x="56798" y="56838"/>
                  </a:lnTo>
                  <a:lnTo>
                    <a:pt x="63937" y="46255"/>
                  </a:lnTo>
                  <a:lnTo>
                    <a:pt x="66560" y="33294"/>
                  </a:lnTo>
                  <a:close/>
                </a:path>
              </a:pathLst>
            </a:custGeom>
            <a:ln w="95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/>
          <p:nvPr/>
        </p:nvSpPr>
        <p:spPr>
          <a:xfrm>
            <a:off x="3667239" y="7436467"/>
            <a:ext cx="55626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750" spc="20">
                <a:latin typeface="Arial"/>
                <a:cs typeface="Arial"/>
              </a:rPr>
              <a:t>A</a:t>
            </a:r>
            <a:r>
              <a:rPr dirty="0" sz="750">
                <a:latin typeface="Arial"/>
                <a:cs typeface="Arial"/>
              </a:rPr>
              <a:t>c</a:t>
            </a:r>
            <a:r>
              <a:rPr dirty="0" sz="750" spc="10">
                <a:latin typeface="Arial"/>
                <a:cs typeface="Arial"/>
              </a:rPr>
              <a:t>t</a:t>
            </a:r>
            <a:r>
              <a:rPr dirty="0" sz="750" spc="55">
                <a:latin typeface="Arial"/>
                <a:cs typeface="Arial"/>
              </a:rPr>
              <a:t>i</a:t>
            </a:r>
            <a:r>
              <a:rPr dirty="0" sz="750">
                <a:latin typeface="Arial"/>
                <a:cs typeface="Arial"/>
              </a:rPr>
              <a:t>v</a:t>
            </a:r>
            <a:r>
              <a:rPr dirty="0" sz="750" spc="55">
                <a:latin typeface="Arial"/>
                <a:cs typeface="Arial"/>
              </a:rPr>
              <a:t>i</a:t>
            </a:r>
            <a:r>
              <a:rPr dirty="0" sz="750" spc="15">
                <a:latin typeface="Arial"/>
                <a:cs typeface="Arial"/>
              </a:rPr>
              <a:t>t</a:t>
            </a:r>
            <a:r>
              <a:rPr dirty="0" sz="750">
                <a:latin typeface="Arial"/>
                <a:cs typeface="Arial"/>
              </a:rPr>
              <a:t>y</a:t>
            </a:r>
            <a:r>
              <a:rPr dirty="0" sz="750" spc="-15">
                <a:latin typeface="Arial"/>
                <a:cs typeface="Arial"/>
              </a:rPr>
              <a:t>F</a:t>
            </a:r>
            <a:r>
              <a:rPr dirty="0" sz="750" spc="55">
                <a:latin typeface="Arial"/>
                <a:cs typeface="Arial"/>
              </a:rPr>
              <a:t>i</a:t>
            </a:r>
            <a:r>
              <a:rPr dirty="0" sz="750" spc="30">
                <a:latin typeface="Arial"/>
                <a:cs typeface="Arial"/>
              </a:rPr>
              <a:t>na</a:t>
            </a:r>
            <a:r>
              <a:rPr dirty="0" sz="750">
                <a:latin typeface="Arial"/>
                <a:cs typeface="Arial"/>
              </a:rPr>
              <a:t>l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3772143" y="3801690"/>
            <a:ext cx="2111375" cy="2397760"/>
            <a:chOff x="3772143" y="3801690"/>
            <a:chExt cx="2111375" cy="2397760"/>
          </a:xfrm>
        </p:grpSpPr>
        <p:sp>
          <p:nvSpPr>
            <p:cNvPr id="26" name="object 26"/>
            <p:cNvSpPr/>
            <p:nvPr/>
          </p:nvSpPr>
          <p:spPr>
            <a:xfrm>
              <a:off x="3805431" y="3815966"/>
              <a:ext cx="247650" cy="323850"/>
            </a:xfrm>
            <a:custGeom>
              <a:avLst/>
              <a:gdLst/>
              <a:ahLst/>
              <a:cxnLst/>
              <a:rect l="l" t="t" r="r" b="b"/>
              <a:pathLst>
                <a:path w="247650" h="323850">
                  <a:moveTo>
                    <a:pt x="123612" y="0"/>
                  </a:moveTo>
                  <a:lnTo>
                    <a:pt x="0" y="161716"/>
                  </a:lnTo>
                  <a:lnTo>
                    <a:pt x="123612" y="323432"/>
                  </a:lnTo>
                  <a:lnTo>
                    <a:pt x="247225" y="161716"/>
                  </a:lnTo>
                  <a:lnTo>
                    <a:pt x="123612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805431" y="3815966"/>
              <a:ext cx="247650" cy="323850"/>
            </a:xfrm>
            <a:custGeom>
              <a:avLst/>
              <a:gdLst/>
              <a:ahLst/>
              <a:cxnLst/>
              <a:rect l="l" t="t" r="r" b="b"/>
              <a:pathLst>
                <a:path w="247650" h="323850">
                  <a:moveTo>
                    <a:pt x="247225" y="161716"/>
                  </a:moveTo>
                  <a:lnTo>
                    <a:pt x="123612" y="323432"/>
                  </a:lnTo>
                  <a:lnTo>
                    <a:pt x="0" y="161716"/>
                  </a:lnTo>
                  <a:lnTo>
                    <a:pt x="123612" y="0"/>
                  </a:lnTo>
                  <a:lnTo>
                    <a:pt x="247225" y="161716"/>
                  </a:lnTo>
                </a:path>
              </a:pathLst>
            </a:custGeom>
            <a:ln w="9510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776905" y="3806453"/>
              <a:ext cx="247225" cy="32343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776905" y="3806453"/>
              <a:ext cx="247650" cy="323850"/>
            </a:xfrm>
            <a:custGeom>
              <a:avLst/>
              <a:gdLst/>
              <a:ahLst/>
              <a:cxnLst/>
              <a:rect l="l" t="t" r="r" b="b"/>
              <a:pathLst>
                <a:path w="247650" h="323850">
                  <a:moveTo>
                    <a:pt x="247225" y="161716"/>
                  </a:moveTo>
                  <a:lnTo>
                    <a:pt x="123612" y="323432"/>
                  </a:lnTo>
                  <a:lnTo>
                    <a:pt x="0" y="161716"/>
                  </a:lnTo>
                  <a:lnTo>
                    <a:pt x="123612" y="0"/>
                  </a:lnTo>
                  <a:lnTo>
                    <a:pt x="247225" y="161716"/>
                  </a:lnTo>
                </a:path>
              </a:pathLst>
            </a:custGeom>
            <a:ln w="95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5317313" y="4576983"/>
              <a:ext cx="370840" cy="47625"/>
            </a:xfrm>
            <a:custGeom>
              <a:avLst/>
              <a:gdLst/>
              <a:ahLst/>
              <a:cxnLst/>
              <a:rect l="l" t="t" r="r" b="b"/>
              <a:pathLst>
                <a:path w="370839" h="47625">
                  <a:moveTo>
                    <a:pt x="366528" y="0"/>
                  </a:moveTo>
                  <a:lnTo>
                    <a:pt x="4310" y="0"/>
                  </a:lnTo>
                  <a:lnTo>
                    <a:pt x="0" y="4185"/>
                  </a:lnTo>
                  <a:lnTo>
                    <a:pt x="0" y="43251"/>
                  </a:lnTo>
                  <a:lnTo>
                    <a:pt x="4310" y="47563"/>
                  </a:lnTo>
                  <a:lnTo>
                    <a:pt x="366528" y="47563"/>
                  </a:lnTo>
                  <a:lnTo>
                    <a:pt x="370838" y="43251"/>
                  </a:lnTo>
                  <a:lnTo>
                    <a:pt x="370838" y="4185"/>
                  </a:lnTo>
                  <a:close/>
                </a:path>
              </a:pathLst>
            </a:custGeom>
            <a:solidFill>
              <a:srgbClr val="404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5317313" y="4576983"/>
              <a:ext cx="370840" cy="47625"/>
            </a:xfrm>
            <a:custGeom>
              <a:avLst/>
              <a:gdLst/>
              <a:ahLst/>
              <a:cxnLst/>
              <a:rect l="l" t="t" r="r" b="b"/>
              <a:pathLst>
                <a:path w="370839" h="47625">
                  <a:moveTo>
                    <a:pt x="361330" y="0"/>
                  </a:moveTo>
                  <a:lnTo>
                    <a:pt x="366528" y="0"/>
                  </a:lnTo>
                  <a:lnTo>
                    <a:pt x="370838" y="4185"/>
                  </a:lnTo>
                  <a:lnTo>
                    <a:pt x="370838" y="9512"/>
                  </a:lnTo>
                  <a:lnTo>
                    <a:pt x="370838" y="38050"/>
                  </a:lnTo>
                  <a:lnTo>
                    <a:pt x="370838" y="43251"/>
                  </a:lnTo>
                  <a:lnTo>
                    <a:pt x="366528" y="47563"/>
                  </a:lnTo>
                  <a:lnTo>
                    <a:pt x="361330" y="47563"/>
                  </a:lnTo>
                  <a:lnTo>
                    <a:pt x="9508" y="47563"/>
                  </a:lnTo>
                  <a:lnTo>
                    <a:pt x="4310" y="47563"/>
                  </a:lnTo>
                  <a:lnTo>
                    <a:pt x="0" y="43251"/>
                  </a:lnTo>
                  <a:lnTo>
                    <a:pt x="0" y="38050"/>
                  </a:lnTo>
                  <a:lnTo>
                    <a:pt x="0" y="9512"/>
                  </a:lnTo>
                  <a:lnTo>
                    <a:pt x="0" y="4185"/>
                  </a:lnTo>
                  <a:lnTo>
                    <a:pt x="4310" y="0"/>
                  </a:lnTo>
                  <a:lnTo>
                    <a:pt x="9508" y="0"/>
                  </a:lnTo>
                  <a:lnTo>
                    <a:pt x="361330" y="0"/>
                  </a:lnTo>
                  <a:close/>
                </a:path>
              </a:pathLst>
            </a:custGeom>
            <a:ln w="9512">
              <a:solidFill>
                <a:srgbClr val="404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5222226" y="5870714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95086" y="0"/>
                  </a:lnTo>
                  <a:lnTo>
                    <a:pt x="58086" y="7479"/>
                  </a:lnTo>
                  <a:lnTo>
                    <a:pt x="27860" y="27872"/>
                  </a:lnTo>
                  <a:lnTo>
                    <a:pt x="7476" y="58110"/>
                  </a:lnTo>
                  <a:lnTo>
                    <a:pt x="0" y="95127"/>
                  </a:lnTo>
                  <a:lnTo>
                    <a:pt x="0" y="228305"/>
                  </a:lnTo>
                  <a:lnTo>
                    <a:pt x="7476" y="265321"/>
                  </a:lnTo>
                  <a:lnTo>
                    <a:pt x="27860" y="295560"/>
                  </a:lnTo>
                  <a:lnTo>
                    <a:pt x="58086" y="315953"/>
                  </a:lnTo>
                  <a:lnTo>
                    <a:pt x="95086" y="323432"/>
                  </a:lnTo>
                  <a:lnTo>
                    <a:pt x="561012" y="323432"/>
                  </a:lnTo>
                  <a:lnTo>
                    <a:pt x="598013" y="315953"/>
                  </a:lnTo>
                  <a:lnTo>
                    <a:pt x="628238" y="295560"/>
                  </a:lnTo>
                  <a:lnTo>
                    <a:pt x="648623" y="265321"/>
                  </a:lnTo>
                  <a:lnTo>
                    <a:pt x="656099" y="228305"/>
                  </a:lnTo>
                  <a:lnTo>
                    <a:pt x="656099" y="95127"/>
                  </a:lnTo>
                  <a:lnTo>
                    <a:pt x="648623" y="58110"/>
                  </a:lnTo>
                  <a:lnTo>
                    <a:pt x="628238" y="27872"/>
                  </a:lnTo>
                  <a:lnTo>
                    <a:pt x="598013" y="7479"/>
                  </a:lnTo>
                  <a:lnTo>
                    <a:pt x="561012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5222226" y="5870714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79"/>
                  </a:lnTo>
                  <a:lnTo>
                    <a:pt x="628238" y="27872"/>
                  </a:lnTo>
                  <a:lnTo>
                    <a:pt x="648623" y="58110"/>
                  </a:lnTo>
                  <a:lnTo>
                    <a:pt x="656099" y="95127"/>
                  </a:lnTo>
                  <a:lnTo>
                    <a:pt x="656099" y="228305"/>
                  </a:lnTo>
                  <a:lnTo>
                    <a:pt x="648623" y="265321"/>
                  </a:lnTo>
                  <a:lnTo>
                    <a:pt x="628238" y="295560"/>
                  </a:lnTo>
                  <a:lnTo>
                    <a:pt x="598013" y="315953"/>
                  </a:lnTo>
                  <a:lnTo>
                    <a:pt x="561012" y="323432"/>
                  </a:lnTo>
                  <a:lnTo>
                    <a:pt x="95086" y="323432"/>
                  </a:lnTo>
                  <a:lnTo>
                    <a:pt x="58086" y="315953"/>
                  </a:lnTo>
                  <a:lnTo>
                    <a:pt x="27860" y="295560"/>
                  </a:lnTo>
                  <a:lnTo>
                    <a:pt x="7476" y="265321"/>
                  </a:lnTo>
                  <a:lnTo>
                    <a:pt x="0" y="228305"/>
                  </a:lnTo>
                  <a:lnTo>
                    <a:pt x="0" y="95127"/>
                  </a:lnTo>
                  <a:lnTo>
                    <a:pt x="7476" y="58110"/>
                  </a:lnTo>
                  <a:lnTo>
                    <a:pt x="27860" y="27872"/>
                  </a:lnTo>
                  <a:lnTo>
                    <a:pt x="58086" y="7479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1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5193700" y="5842176"/>
              <a:ext cx="656099" cy="32343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5193700" y="5842176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79"/>
                  </a:lnTo>
                  <a:lnTo>
                    <a:pt x="628238" y="27872"/>
                  </a:lnTo>
                  <a:lnTo>
                    <a:pt x="648623" y="58110"/>
                  </a:lnTo>
                  <a:lnTo>
                    <a:pt x="656099" y="95127"/>
                  </a:lnTo>
                  <a:lnTo>
                    <a:pt x="656099" y="228305"/>
                  </a:lnTo>
                  <a:lnTo>
                    <a:pt x="648623" y="265321"/>
                  </a:lnTo>
                  <a:lnTo>
                    <a:pt x="628238" y="295560"/>
                  </a:lnTo>
                  <a:lnTo>
                    <a:pt x="598013" y="315953"/>
                  </a:lnTo>
                  <a:lnTo>
                    <a:pt x="561012" y="323432"/>
                  </a:lnTo>
                  <a:lnTo>
                    <a:pt x="95086" y="323432"/>
                  </a:lnTo>
                  <a:lnTo>
                    <a:pt x="58086" y="315953"/>
                  </a:lnTo>
                  <a:lnTo>
                    <a:pt x="27860" y="295560"/>
                  </a:lnTo>
                  <a:lnTo>
                    <a:pt x="7476" y="265321"/>
                  </a:lnTo>
                  <a:lnTo>
                    <a:pt x="0" y="228305"/>
                  </a:lnTo>
                  <a:lnTo>
                    <a:pt x="0" y="95127"/>
                  </a:lnTo>
                  <a:lnTo>
                    <a:pt x="7476" y="58110"/>
                  </a:lnTo>
                  <a:lnTo>
                    <a:pt x="27860" y="27872"/>
                  </a:lnTo>
                  <a:lnTo>
                    <a:pt x="58086" y="7479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 txBox="1"/>
          <p:nvPr/>
        </p:nvSpPr>
        <p:spPr>
          <a:xfrm>
            <a:off x="5343683" y="5884079"/>
            <a:ext cx="389255" cy="2730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R="5080" indent="8890">
              <a:lnSpc>
                <a:spcPct val="108200"/>
              </a:lnSpc>
              <a:spcBef>
                <a:spcPts val="100"/>
              </a:spcBef>
            </a:pPr>
            <a:r>
              <a:rPr dirty="0" sz="750" spc="-10" b="1">
                <a:latin typeface="Arial"/>
                <a:cs typeface="Arial"/>
              </a:rPr>
              <a:t>Update  </a:t>
            </a:r>
            <a:r>
              <a:rPr dirty="0" sz="750" spc="-20" b="1">
                <a:latin typeface="Arial"/>
                <a:cs typeface="Arial"/>
              </a:rPr>
              <a:t>B</a:t>
            </a:r>
            <a:r>
              <a:rPr dirty="0" sz="750" spc="30" b="1">
                <a:latin typeface="Arial"/>
                <a:cs typeface="Arial"/>
              </a:rPr>
              <a:t>a</a:t>
            </a:r>
            <a:r>
              <a:rPr dirty="0" sz="750" spc="15" b="1">
                <a:latin typeface="Arial"/>
                <a:cs typeface="Arial"/>
              </a:rPr>
              <a:t>l</a:t>
            </a:r>
            <a:r>
              <a:rPr dirty="0" sz="750" spc="30" b="1">
                <a:latin typeface="Arial"/>
                <a:cs typeface="Arial"/>
              </a:rPr>
              <a:t>a</a:t>
            </a:r>
            <a:r>
              <a:rPr dirty="0" sz="750" spc="-10" b="1">
                <a:latin typeface="Arial"/>
                <a:cs typeface="Arial"/>
              </a:rPr>
              <a:t>n</a:t>
            </a:r>
            <a:r>
              <a:rPr dirty="0" sz="750" spc="30" b="1">
                <a:latin typeface="Arial"/>
                <a:cs typeface="Arial"/>
              </a:rPr>
              <a:t>c</a:t>
            </a:r>
            <a:r>
              <a:rPr dirty="0" sz="750" b="1">
                <a:latin typeface="Arial"/>
                <a:cs typeface="Arial"/>
              </a:rPr>
              <a:t>e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1860897" y="2146476"/>
            <a:ext cx="2272665" cy="3881754"/>
            <a:chOff x="1860897" y="2146476"/>
            <a:chExt cx="2272665" cy="3881754"/>
          </a:xfrm>
        </p:grpSpPr>
        <p:sp>
          <p:nvSpPr>
            <p:cNvPr id="38" name="object 38"/>
            <p:cNvSpPr/>
            <p:nvPr/>
          </p:nvSpPr>
          <p:spPr>
            <a:xfrm>
              <a:off x="3757888" y="5975354"/>
              <a:ext cx="370840" cy="47625"/>
            </a:xfrm>
            <a:custGeom>
              <a:avLst/>
              <a:gdLst/>
              <a:ahLst/>
              <a:cxnLst/>
              <a:rect l="l" t="t" r="r" b="b"/>
              <a:pathLst>
                <a:path w="370839" h="47625">
                  <a:moveTo>
                    <a:pt x="366528" y="0"/>
                  </a:moveTo>
                  <a:lnTo>
                    <a:pt x="4310" y="0"/>
                  </a:lnTo>
                  <a:lnTo>
                    <a:pt x="0" y="4185"/>
                  </a:lnTo>
                  <a:lnTo>
                    <a:pt x="0" y="43251"/>
                  </a:lnTo>
                  <a:lnTo>
                    <a:pt x="4310" y="47563"/>
                  </a:lnTo>
                  <a:lnTo>
                    <a:pt x="366528" y="47563"/>
                  </a:lnTo>
                  <a:lnTo>
                    <a:pt x="370838" y="43251"/>
                  </a:lnTo>
                  <a:lnTo>
                    <a:pt x="370838" y="4185"/>
                  </a:lnTo>
                  <a:close/>
                </a:path>
              </a:pathLst>
            </a:custGeom>
            <a:solidFill>
              <a:srgbClr val="404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3757888" y="5975354"/>
              <a:ext cx="370840" cy="47625"/>
            </a:xfrm>
            <a:custGeom>
              <a:avLst/>
              <a:gdLst/>
              <a:ahLst/>
              <a:cxnLst/>
              <a:rect l="l" t="t" r="r" b="b"/>
              <a:pathLst>
                <a:path w="370839" h="47625">
                  <a:moveTo>
                    <a:pt x="361330" y="0"/>
                  </a:moveTo>
                  <a:lnTo>
                    <a:pt x="366528" y="0"/>
                  </a:lnTo>
                  <a:lnTo>
                    <a:pt x="370838" y="4185"/>
                  </a:lnTo>
                  <a:lnTo>
                    <a:pt x="370838" y="9512"/>
                  </a:lnTo>
                  <a:lnTo>
                    <a:pt x="370838" y="38050"/>
                  </a:lnTo>
                  <a:lnTo>
                    <a:pt x="370838" y="43251"/>
                  </a:lnTo>
                  <a:lnTo>
                    <a:pt x="366528" y="47563"/>
                  </a:lnTo>
                  <a:lnTo>
                    <a:pt x="361330" y="47563"/>
                  </a:lnTo>
                  <a:lnTo>
                    <a:pt x="9508" y="47563"/>
                  </a:lnTo>
                  <a:lnTo>
                    <a:pt x="4310" y="47563"/>
                  </a:lnTo>
                  <a:lnTo>
                    <a:pt x="0" y="43251"/>
                  </a:lnTo>
                  <a:lnTo>
                    <a:pt x="0" y="38050"/>
                  </a:lnTo>
                  <a:lnTo>
                    <a:pt x="0" y="9512"/>
                  </a:lnTo>
                  <a:lnTo>
                    <a:pt x="0" y="4185"/>
                  </a:lnTo>
                  <a:lnTo>
                    <a:pt x="4310" y="0"/>
                  </a:lnTo>
                  <a:lnTo>
                    <a:pt x="9508" y="0"/>
                  </a:lnTo>
                  <a:lnTo>
                    <a:pt x="361330" y="0"/>
                  </a:lnTo>
                  <a:close/>
                </a:path>
              </a:pathLst>
            </a:custGeom>
            <a:ln w="9512">
              <a:solidFill>
                <a:srgbClr val="404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894186" y="2179777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95086" y="0"/>
                  </a:lnTo>
                  <a:lnTo>
                    <a:pt x="58075" y="7479"/>
                  </a:lnTo>
                  <a:lnTo>
                    <a:pt x="27850" y="27872"/>
                  </a:lnTo>
                  <a:lnTo>
                    <a:pt x="7472" y="58110"/>
                  </a:lnTo>
                  <a:lnTo>
                    <a:pt x="0" y="95127"/>
                  </a:lnTo>
                  <a:lnTo>
                    <a:pt x="0" y="228305"/>
                  </a:lnTo>
                  <a:lnTo>
                    <a:pt x="7472" y="265321"/>
                  </a:lnTo>
                  <a:lnTo>
                    <a:pt x="27850" y="295560"/>
                  </a:lnTo>
                  <a:lnTo>
                    <a:pt x="58075" y="315953"/>
                  </a:lnTo>
                  <a:lnTo>
                    <a:pt x="95086" y="323432"/>
                  </a:lnTo>
                  <a:lnTo>
                    <a:pt x="561012" y="323432"/>
                  </a:lnTo>
                  <a:lnTo>
                    <a:pt x="598013" y="315953"/>
                  </a:lnTo>
                  <a:lnTo>
                    <a:pt x="628238" y="295560"/>
                  </a:lnTo>
                  <a:lnTo>
                    <a:pt x="648623" y="265321"/>
                  </a:lnTo>
                  <a:lnTo>
                    <a:pt x="656099" y="228305"/>
                  </a:lnTo>
                  <a:lnTo>
                    <a:pt x="656099" y="95127"/>
                  </a:lnTo>
                  <a:lnTo>
                    <a:pt x="648623" y="58110"/>
                  </a:lnTo>
                  <a:lnTo>
                    <a:pt x="628238" y="27872"/>
                  </a:lnTo>
                  <a:lnTo>
                    <a:pt x="598013" y="7479"/>
                  </a:lnTo>
                  <a:lnTo>
                    <a:pt x="561012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894186" y="2179777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79"/>
                  </a:lnTo>
                  <a:lnTo>
                    <a:pt x="628238" y="27872"/>
                  </a:lnTo>
                  <a:lnTo>
                    <a:pt x="648623" y="58110"/>
                  </a:lnTo>
                  <a:lnTo>
                    <a:pt x="656099" y="95127"/>
                  </a:lnTo>
                  <a:lnTo>
                    <a:pt x="656099" y="228305"/>
                  </a:lnTo>
                  <a:lnTo>
                    <a:pt x="648623" y="265321"/>
                  </a:lnTo>
                  <a:lnTo>
                    <a:pt x="628238" y="295560"/>
                  </a:lnTo>
                  <a:lnTo>
                    <a:pt x="598013" y="315953"/>
                  </a:lnTo>
                  <a:lnTo>
                    <a:pt x="561012" y="323432"/>
                  </a:lnTo>
                  <a:lnTo>
                    <a:pt x="95086" y="323432"/>
                  </a:lnTo>
                  <a:lnTo>
                    <a:pt x="58075" y="315953"/>
                  </a:lnTo>
                  <a:lnTo>
                    <a:pt x="27850" y="295560"/>
                  </a:lnTo>
                  <a:lnTo>
                    <a:pt x="7472" y="265321"/>
                  </a:lnTo>
                  <a:lnTo>
                    <a:pt x="0" y="228305"/>
                  </a:lnTo>
                  <a:lnTo>
                    <a:pt x="0" y="95127"/>
                  </a:lnTo>
                  <a:lnTo>
                    <a:pt x="7472" y="58110"/>
                  </a:lnTo>
                  <a:lnTo>
                    <a:pt x="27850" y="27872"/>
                  </a:lnTo>
                  <a:lnTo>
                    <a:pt x="58075" y="7479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1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865660" y="2151239"/>
              <a:ext cx="656099" cy="3234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865660" y="2151239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79"/>
                  </a:lnTo>
                  <a:lnTo>
                    <a:pt x="628238" y="27872"/>
                  </a:lnTo>
                  <a:lnTo>
                    <a:pt x="648623" y="58110"/>
                  </a:lnTo>
                  <a:lnTo>
                    <a:pt x="656099" y="95127"/>
                  </a:lnTo>
                  <a:lnTo>
                    <a:pt x="656099" y="228305"/>
                  </a:lnTo>
                  <a:lnTo>
                    <a:pt x="648623" y="265321"/>
                  </a:lnTo>
                  <a:lnTo>
                    <a:pt x="628238" y="295560"/>
                  </a:lnTo>
                  <a:lnTo>
                    <a:pt x="598013" y="315953"/>
                  </a:lnTo>
                  <a:lnTo>
                    <a:pt x="561012" y="323432"/>
                  </a:lnTo>
                  <a:lnTo>
                    <a:pt x="95086" y="323432"/>
                  </a:lnTo>
                  <a:lnTo>
                    <a:pt x="58075" y="315953"/>
                  </a:lnTo>
                  <a:lnTo>
                    <a:pt x="27850" y="295560"/>
                  </a:lnTo>
                  <a:lnTo>
                    <a:pt x="7472" y="265321"/>
                  </a:lnTo>
                  <a:lnTo>
                    <a:pt x="0" y="228305"/>
                  </a:lnTo>
                  <a:lnTo>
                    <a:pt x="0" y="95127"/>
                  </a:lnTo>
                  <a:lnTo>
                    <a:pt x="7472" y="58110"/>
                  </a:lnTo>
                  <a:lnTo>
                    <a:pt x="27850" y="27872"/>
                  </a:lnTo>
                  <a:lnTo>
                    <a:pt x="58075" y="7479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/>
          <p:cNvSpPr txBox="1"/>
          <p:nvPr/>
        </p:nvSpPr>
        <p:spPr>
          <a:xfrm>
            <a:off x="2019383" y="2187815"/>
            <a:ext cx="368300" cy="2736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R="5080" indent="46990">
              <a:lnSpc>
                <a:spcPct val="108400"/>
              </a:lnSpc>
              <a:spcBef>
                <a:spcPts val="100"/>
              </a:spcBef>
            </a:pPr>
            <a:r>
              <a:rPr dirty="0" sz="750" spc="10" b="1">
                <a:latin typeface="Arial"/>
                <a:cs typeface="Arial"/>
              </a:rPr>
              <a:t>Inser  </a:t>
            </a:r>
            <a:r>
              <a:rPr dirty="0" sz="750" spc="-20" b="1">
                <a:latin typeface="Arial"/>
                <a:cs typeface="Arial"/>
              </a:rPr>
              <a:t>A</a:t>
            </a:r>
            <a:r>
              <a:rPr dirty="0" sz="750" spc="5" b="1">
                <a:latin typeface="Arial"/>
                <a:cs typeface="Arial"/>
              </a:rPr>
              <a:t>m</a:t>
            </a:r>
            <a:r>
              <a:rPr dirty="0" sz="750" spc="-10" b="1">
                <a:latin typeface="Arial"/>
                <a:cs typeface="Arial"/>
              </a:rPr>
              <a:t>oun</a:t>
            </a:r>
            <a:r>
              <a:rPr dirty="0" sz="750" b="1">
                <a:latin typeface="Arial"/>
                <a:cs typeface="Arial"/>
              </a:rPr>
              <a:t>t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45" name="object 45"/>
          <p:cNvGrpSpPr/>
          <p:nvPr/>
        </p:nvGrpSpPr>
        <p:grpSpPr>
          <a:xfrm>
            <a:off x="3553443" y="2745778"/>
            <a:ext cx="694690" cy="361950"/>
            <a:chOff x="3553443" y="2745778"/>
            <a:chExt cx="694690" cy="361950"/>
          </a:xfrm>
        </p:grpSpPr>
        <p:sp>
          <p:nvSpPr>
            <p:cNvPr id="46" name="object 46"/>
            <p:cNvSpPr/>
            <p:nvPr/>
          </p:nvSpPr>
          <p:spPr>
            <a:xfrm>
              <a:off x="3586732" y="2779079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95086" y="0"/>
                  </a:lnTo>
                  <a:lnTo>
                    <a:pt x="58086" y="7479"/>
                  </a:lnTo>
                  <a:lnTo>
                    <a:pt x="27860" y="27872"/>
                  </a:lnTo>
                  <a:lnTo>
                    <a:pt x="7476" y="58110"/>
                  </a:lnTo>
                  <a:lnTo>
                    <a:pt x="0" y="95127"/>
                  </a:lnTo>
                  <a:lnTo>
                    <a:pt x="0" y="228305"/>
                  </a:lnTo>
                  <a:lnTo>
                    <a:pt x="7476" y="265321"/>
                  </a:lnTo>
                  <a:lnTo>
                    <a:pt x="27860" y="295560"/>
                  </a:lnTo>
                  <a:lnTo>
                    <a:pt x="58086" y="315953"/>
                  </a:lnTo>
                  <a:lnTo>
                    <a:pt x="95086" y="323432"/>
                  </a:lnTo>
                  <a:lnTo>
                    <a:pt x="561012" y="323432"/>
                  </a:lnTo>
                  <a:lnTo>
                    <a:pt x="598013" y="315953"/>
                  </a:lnTo>
                  <a:lnTo>
                    <a:pt x="628238" y="295560"/>
                  </a:lnTo>
                  <a:lnTo>
                    <a:pt x="648623" y="265321"/>
                  </a:lnTo>
                  <a:lnTo>
                    <a:pt x="656099" y="228305"/>
                  </a:lnTo>
                  <a:lnTo>
                    <a:pt x="656099" y="95127"/>
                  </a:lnTo>
                  <a:lnTo>
                    <a:pt x="648623" y="58110"/>
                  </a:lnTo>
                  <a:lnTo>
                    <a:pt x="628238" y="27872"/>
                  </a:lnTo>
                  <a:lnTo>
                    <a:pt x="598013" y="7479"/>
                  </a:lnTo>
                  <a:lnTo>
                    <a:pt x="561012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3586732" y="2779079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79"/>
                  </a:lnTo>
                  <a:lnTo>
                    <a:pt x="628238" y="27872"/>
                  </a:lnTo>
                  <a:lnTo>
                    <a:pt x="648623" y="58110"/>
                  </a:lnTo>
                  <a:lnTo>
                    <a:pt x="656099" y="95127"/>
                  </a:lnTo>
                  <a:lnTo>
                    <a:pt x="656099" y="228305"/>
                  </a:lnTo>
                  <a:lnTo>
                    <a:pt x="648623" y="265321"/>
                  </a:lnTo>
                  <a:lnTo>
                    <a:pt x="628238" y="295560"/>
                  </a:lnTo>
                  <a:lnTo>
                    <a:pt x="598013" y="315953"/>
                  </a:lnTo>
                  <a:lnTo>
                    <a:pt x="561012" y="323432"/>
                  </a:lnTo>
                  <a:lnTo>
                    <a:pt x="95086" y="323432"/>
                  </a:lnTo>
                  <a:lnTo>
                    <a:pt x="58086" y="315953"/>
                  </a:lnTo>
                  <a:lnTo>
                    <a:pt x="27860" y="295560"/>
                  </a:lnTo>
                  <a:lnTo>
                    <a:pt x="7476" y="265321"/>
                  </a:lnTo>
                  <a:lnTo>
                    <a:pt x="0" y="228305"/>
                  </a:lnTo>
                  <a:lnTo>
                    <a:pt x="0" y="95127"/>
                  </a:lnTo>
                  <a:lnTo>
                    <a:pt x="7476" y="58110"/>
                  </a:lnTo>
                  <a:lnTo>
                    <a:pt x="27860" y="27872"/>
                  </a:lnTo>
                  <a:lnTo>
                    <a:pt x="58086" y="7479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1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3558206" y="2750540"/>
              <a:ext cx="656099" cy="32343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3558206" y="2750540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79"/>
                  </a:lnTo>
                  <a:lnTo>
                    <a:pt x="628238" y="27872"/>
                  </a:lnTo>
                  <a:lnTo>
                    <a:pt x="648623" y="58110"/>
                  </a:lnTo>
                  <a:lnTo>
                    <a:pt x="656099" y="95127"/>
                  </a:lnTo>
                  <a:lnTo>
                    <a:pt x="656099" y="228305"/>
                  </a:lnTo>
                  <a:lnTo>
                    <a:pt x="648623" y="265321"/>
                  </a:lnTo>
                  <a:lnTo>
                    <a:pt x="628238" y="295560"/>
                  </a:lnTo>
                  <a:lnTo>
                    <a:pt x="598013" y="315953"/>
                  </a:lnTo>
                  <a:lnTo>
                    <a:pt x="561012" y="323432"/>
                  </a:lnTo>
                  <a:lnTo>
                    <a:pt x="95086" y="323432"/>
                  </a:lnTo>
                  <a:lnTo>
                    <a:pt x="58086" y="315953"/>
                  </a:lnTo>
                  <a:lnTo>
                    <a:pt x="27860" y="295560"/>
                  </a:lnTo>
                  <a:lnTo>
                    <a:pt x="7476" y="265321"/>
                  </a:lnTo>
                  <a:lnTo>
                    <a:pt x="0" y="228305"/>
                  </a:lnTo>
                  <a:lnTo>
                    <a:pt x="0" y="95127"/>
                  </a:lnTo>
                  <a:lnTo>
                    <a:pt x="7476" y="58110"/>
                  </a:lnTo>
                  <a:lnTo>
                    <a:pt x="27860" y="27872"/>
                  </a:lnTo>
                  <a:lnTo>
                    <a:pt x="58086" y="7479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0" name="object 50"/>
          <p:cNvSpPr txBox="1"/>
          <p:nvPr/>
        </p:nvSpPr>
        <p:spPr>
          <a:xfrm>
            <a:off x="3705273" y="2788258"/>
            <a:ext cx="389255" cy="2730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R="5080">
              <a:lnSpc>
                <a:spcPct val="108200"/>
              </a:lnSpc>
              <a:spcBef>
                <a:spcPts val="100"/>
              </a:spcBef>
            </a:pPr>
            <a:r>
              <a:rPr dirty="0" sz="750" spc="5" b="1">
                <a:latin typeface="Arial"/>
                <a:cs typeface="Arial"/>
              </a:rPr>
              <a:t>Display  </a:t>
            </a:r>
            <a:r>
              <a:rPr dirty="0" sz="750" spc="-20" b="1">
                <a:latin typeface="Arial"/>
                <a:cs typeface="Arial"/>
              </a:rPr>
              <a:t>B</a:t>
            </a:r>
            <a:r>
              <a:rPr dirty="0" sz="750" spc="30" b="1">
                <a:latin typeface="Arial"/>
                <a:cs typeface="Arial"/>
              </a:rPr>
              <a:t>a</a:t>
            </a:r>
            <a:r>
              <a:rPr dirty="0" sz="750" spc="15" b="1">
                <a:latin typeface="Arial"/>
                <a:cs typeface="Arial"/>
              </a:rPr>
              <a:t>l</a:t>
            </a:r>
            <a:r>
              <a:rPr dirty="0" sz="750" spc="30" b="1">
                <a:latin typeface="Arial"/>
                <a:cs typeface="Arial"/>
              </a:rPr>
              <a:t>a</a:t>
            </a:r>
            <a:r>
              <a:rPr dirty="0" sz="750" spc="-10" b="1">
                <a:latin typeface="Arial"/>
                <a:cs typeface="Arial"/>
              </a:rPr>
              <a:t>n</a:t>
            </a:r>
            <a:r>
              <a:rPr dirty="0" sz="750" spc="30" b="1">
                <a:latin typeface="Arial"/>
                <a:cs typeface="Arial"/>
              </a:rPr>
              <a:t>c</a:t>
            </a:r>
            <a:r>
              <a:rPr dirty="0" sz="750" b="1">
                <a:latin typeface="Arial"/>
                <a:cs typeface="Arial"/>
              </a:rPr>
              <a:t>e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51" name="object 51"/>
          <p:cNvGrpSpPr/>
          <p:nvPr/>
        </p:nvGrpSpPr>
        <p:grpSpPr>
          <a:xfrm>
            <a:off x="5255498" y="2155989"/>
            <a:ext cx="694690" cy="361950"/>
            <a:chOff x="5255498" y="2155989"/>
            <a:chExt cx="694690" cy="361950"/>
          </a:xfrm>
        </p:grpSpPr>
        <p:sp>
          <p:nvSpPr>
            <p:cNvPr id="52" name="object 52"/>
            <p:cNvSpPr/>
            <p:nvPr/>
          </p:nvSpPr>
          <p:spPr>
            <a:xfrm>
              <a:off x="5288787" y="2189290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95086" y="0"/>
                  </a:lnTo>
                  <a:lnTo>
                    <a:pt x="58086" y="7479"/>
                  </a:lnTo>
                  <a:lnTo>
                    <a:pt x="27860" y="27872"/>
                  </a:lnTo>
                  <a:lnTo>
                    <a:pt x="7476" y="58110"/>
                  </a:lnTo>
                  <a:lnTo>
                    <a:pt x="0" y="95127"/>
                  </a:lnTo>
                  <a:lnTo>
                    <a:pt x="0" y="228305"/>
                  </a:lnTo>
                  <a:lnTo>
                    <a:pt x="7476" y="265321"/>
                  </a:lnTo>
                  <a:lnTo>
                    <a:pt x="27860" y="295560"/>
                  </a:lnTo>
                  <a:lnTo>
                    <a:pt x="58086" y="315953"/>
                  </a:lnTo>
                  <a:lnTo>
                    <a:pt x="95086" y="323432"/>
                  </a:lnTo>
                  <a:lnTo>
                    <a:pt x="561012" y="323432"/>
                  </a:lnTo>
                  <a:lnTo>
                    <a:pt x="598013" y="315953"/>
                  </a:lnTo>
                  <a:lnTo>
                    <a:pt x="628238" y="295560"/>
                  </a:lnTo>
                  <a:lnTo>
                    <a:pt x="648623" y="265321"/>
                  </a:lnTo>
                  <a:lnTo>
                    <a:pt x="656099" y="228305"/>
                  </a:lnTo>
                  <a:lnTo>
                    <a:pt x="656099" y="95127"/>
                  </a:lnTo>
                  <a:lnTo>
                    <a:pt x="648623" y="58110"/>
                  </a:lnTo>
                  <a:lnTo>
                    <a:pt x="628238" y="27872"/>
                  </a:lnTo>
                  <a:lnTo>
                    <a:pt x="598013" y="7479"/>
                  </a:lnTo>
                  <a:lnTo>
                    <a:pt x="561012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5288787" y="2189290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79"/>
                  </a:lnTo>
                  <a:lnTo>
                    <a:pt x="628238" y="27872"/>
                  </a:lnTo>
                  <a:lnTo>
                    <a:pt x="648623" y="58110"/>
                  </a:lnTo>
                  <a:lnTo>
                    <a:pt x="656099" y="95127"/>
                  </a:lnTo>
                  <a:lnTo>
                    <a:pt x="656099" y="228305"/>
                  </a:lnTo>
                  <a:lnTo>
                    <a:pt x="648623" y="265321"/>
                  </a:lnTo>
                  <a:lnTo>
                    <a:pt x="628238" y="295560"/>
                  </a:lnTo>
                  <a:lnTo>
                    <a:pt x="598013" y="315953"/>
                  </a:lnTo>
                  <a:lnTo>
                    <a:pt x="561012" y="323432"/>
                  </a:lnTo>
                  <a:lnTo>
                    <a:pt x="95086" y="323432"/>
                  </a:lnTo>
                  <a:lnTo>
                    <a:pt x="58086" y="315953"/>
                  </a:lnTo>
                  <a:lnTo>
                    <a:pt x="27860" y="295560"/>
                  </a:lnTo>
                  <a:lnTo>
                    <a:pt x="7476" y="265321"/>
                  </a:lnTo>
                  <a:lnTo>
                    <a:pt x="0" y="228305"/>
                  </a:lnTo>
                  <a:lnTo>
                    <a:pt x="0" y="95127"/>
                  </a:lnTo>
                  <a:lnTo>
                    <a:pt x="7476" y="58110"/>
                  </a:lnTo>
                  <a:lnTo>
                    <a:pt x="27860" y="27872"/>
                  </a:lnTo>
                  <a:lnTo>
                    <a:pt x="58086" y="7479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1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5260261" y="2160751"/>
              <a:ext cx="656099" cy="32343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5260261" y="2160751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79"/>
                  </a:lnTo>
                  <a:lnTo>
                    <a:pt x="628238" y="27872"/>
                  </a:lnTo>
                  <a:lnTo>
                    <a:pt x="648623" y="58110"/>
                  </a:lnTo>
                  <a:lnTo>
                    <a:pt x="656099" y="95127"/>
                  </a:lnTo>
                  <a:lnTo>
                    <a:pt x="656099" y="228305"/>
                  </a:lnTo>
                  <a:lnTo>
                    <a:pt x="648623" y="265321"/>
                  </a:lnTo>
                  <a:lnTo>
                    <a:pt x="628238" y="295560"/>
                  </a:lnTo>
                  <a:lnTo>
                    <a:pt x="598013" y="315953"/>
                  </a:lnTo>
                  <a:lnTo>
                    <a:pt x="561012" y="323432"/>
                  </a:lnTo>
                  <a:lnTo>
                    <a:pt x="95086" y="323432"/>
                  </a:lnTo>
                  <a:lnTo>
                    <a:pt x="58086" y="315953"/>
                  </a:lnTo>
                  <a:lnTo>
                    <a:pt x="27860" y="295560"/>
                  </a:lnTo>
                  <a:lnTo>
                    <a:pt x="7476" y="265321"/>
                  </a:lnTo>
                  <a:lnTo>
                    <a:pt x="0" y="228305"/>
                  </a:lnTo>
                  <a:lnTo>
                    <a:pt x="0" y="95127"/>
                  </a:lnTo>
                  <a:lnTo>
                    <a:pt x="7476" y="58110"/>
                  </a:lnTo>
                  <a:lnTo>
                    <a:pt x="27860" y="27872"/>
                  </a:lnTo>
                  <a:lnTo>
                    <a:pt x="58086" y="7479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6" name="object 56"/>
          <p:cNvSpPr txBox="1"/>
          <p:nvPr/>
        </p:nvSpPr>
        <p:spPr>
          <a:xfrm>
            <a:off x="5334175" y="2197328"/>
            <a:ext cx="506095" cy="2736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6200" marR="5080" indent="-76835">
              <a:lnSpc>
                <a:spcPct val="108400"/>
              </a:lnSpc>
              <a:spcBef>
                <a:spcPts val="100"/>
              </a:spcBef>
            </a:pPr>
            <a:r>
              <a:rPr dirty="0" sz="750" spc="-10" b="1">
                <a:latin typeface="Arial"/>
                <a:cs typeface="Arial"/>
              </a:rPr>
              <a:t>Amount</a:t>
            </a:r>
            <a:r>
              <a:rPr dirty="0" sz="750" spc="-80" b="1">
                <a:latin typeface="Arial"/>
                <a:cs typeface="Arial"/>
              </a:rPr>
              <a:t> </a:t>
            </a:r>
            <a:r>
              <a:rPr dirty="0" sz="750" b="1">
                <a:latin typeface="Arial"/>
                <a:cs typeface="Arial"/>
              </a:rPr>
              <a:t>&lt;=  </a:t>
            </a:r>
            <a:r>
              <a:rPr dirty="0" sz="750" spc="10" b="1">
                <a:latin typeface="Arial"/>
                <a:cs typeface="Arial"/>
              </a:rPr>
              <a:t>Balance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57" name="object 57"/>
          <p:cNvGrpSpPr/>
          <p:nvPr/>
        </p:nvGrpSpPr>
        <p:grpSpPr>
          <a:xfrm>
            <a:off x="3591478" y="6446228"/>
            <a:ext cx="694690" cy="361950"/>
            <a:chOff x="3591478" y="6446228"/>
            <a:chExt cx="694690" cy="361950"/>
          </a:xfrm>
        </p:grpSpPr>
        <p:sp>
          <p:nvSpPr>
            <p:cNvPr id="58" name="object 58"/>
            <p:cNvSpPr/>
            <p:nvPr/>
          </p:nvSpPr>
          <p:spPr>
            <a:xfrm>
              <a:off x="3624767" y="6479528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95086" y="0"/>
                  </a:lnTo>
                  <a:lnTo>
                    <a:pt x="58086" y="7479"/>
                  </a:lnTo>
                  <a:lnTo>
                    <a:pt x="27860" y="27872"/>
                  </a:lnTo>
                  <a:lnTo>
                    <a:pt x="7476" y="58110"/>
                  </a:lnTo>
                  <a:lnTo>
                    <a:pt x="0" y="95127"/>
                  </a:lnTo>
                  <a:lnTo>
                    <a:pt x="0" y="228305"/>
                  </a:lnTo>
                  <a:lnTo>
                    <a:pt x="7476" y="265321"/>
                  </a:lnTo>
                  <a:lnTo>
                    <a:pt x="27860" y="295560"/>
                  </a:lnTo>
                  <a:lnTo>
                    <a:pt x="58086" y="315953"/>
                  </a:lnTo>
                  <a:lnTo>
                    <a:pt x="95086" y="323432"/>
                  </a:lnTo>
                  <a:lnTo>
                    <a:pt x="561012" y="323432"/>
                  </a:lnTo>
                  <a:lnTo>
                    <a:pt x="598013" y="315953"/>
                  </a:lnTo>
                  <a:lnTo>
                    <a:pt x="628238" y="295560"/>
                  </a:lnTo>
                  <a:lnTo>
                    <a:pt x="648623" y="265321"/>
                  </a:lnTo>
                  <a:lnTo>
                    <a:pt x="656099" y="228305"/>
                  </a:lnTo>
                  <a:lnTo>
                    <a:pt x="656099" y="95127"/>
                  </a:lnTo>
                  <a:lnTo>
                    <a:pt x="648623" y="58110"/>
                  </a:lnTo>
                  <a:lnTo>
                    <a:pt x="628238" y="27872"/>
                  </a:lnTo>
                  <a:lnTo>
                    <a:pt x="598013" y="7479"/>
                  </a:lnTo>
                  <a:lnTo>
                    <a:pt x="561012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3624767" y="6479528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79"/>
                  </a:lnTo>
                  <a:lnTo>
                    <a:pt x="628238" y="27872"/>
                  </a:lnTo>
                  <a:lnTo>
                    <a:pt x="648623" y="58110"/>
                  </a:lnTo>
                  <a:lnTo>
                    <a:pt x="656099" y="95127"/>
                  </a:lnTo>
                  <a:lnTo>
                    <a:pt x="656099" y="228305"/>
                  </a:lnTo>
                  <a:lnTo>
                    <a:pt x="648623" y="265321"/>
                  </a:lnTo>
                  <a:lnTo>
                    <a:pt x="628238" y="295560"/>
                  </a:lnTo>
                  <a:lnTo>
                    <a:pt x="598013" y="315953"/>
                  </a:lnTo>
                  <a:lnTo>
                    <a:pt x="561012" y="323432"/>
                  </a:lnTo>
                  <a:lnTo>
                    <a:pt x="95086" y="323432"/>
                  </a:lnTo>
                  <a:lnTo>
                    <a:pt x="58086" y="315953"/>
                  </a:lnTo>
                  <a:lnTo>
                    <a:pt x="27860" y="295560"/>
                  </a:lnTo>
                  <a:lnTo>
                    <a:pt x="7476" y="265321"/>
                  </a:lnTo>
                  <a:lnTo>
                    <a:pt x="0" y="228305"/>
                  </a:lnTo>
                  <a:lnTo>
                    <a:pt x="0" y="95127"/>
                  </a:lnTo>
                  <a:lnTo>
                    <a:pt x="7476" y="58110"/>
                  </a:lnTo>
                  <a:lnTo>
                    <a:pt x="27860" y="27872"/>
                  </a:lnTo>
                  <a:lnTo>
                    <a:pt x="58086" y="7479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1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3596240" y="6450990"/>
              <a:ext cx="656099" cy="32343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3596240" y="6450990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79"/>
                  </a:lnTo>
                  <a:lnTo>
                    <a:pt x="628238" y="27872"/>
                  </a:lnTo>
                  <a:lnTo>
                    <a:pt x="648623" y="58110"/>
                  </a:lnTo>
                  <a:lnTo>
                    <a:pt x="656099" y="95127"/>
                  </a:lnTo>
                  <a:lnTo>
                    <a:pt x="656099" y="228305"/>
                  </a:lnTo>
                  <a:lnTo>
                    <a:pt x="648623" y="265321"/>
                  </a:lnTo>
                  <a:lnTo>
                    <a:pt x="628238" y="295560"/>
                  </a:lnTo>
                  <a:lnTo>
                    <a:pt x="598013" y="315953"/>
                  </a:lnTo>
                  <a:lnTo>
                    <a:pt x="561012" y="323432"/>
                  </a:lnTo>
                  <a:lnTo>
                    <a:pt x="95086" y="323432"/>
                  </a:lnTo>
                  <a:lnTo>
                    <a:pt x="58086" y="315953"/>
                  </a:lnTo>
                  <a:lnTo>
                    <a:pt x="27860" y="295560"/>
                  </a:lnTo>
                  <a:lnTo>
                    <a:pt x="7476" y="265321"/>
                  </a:lnTo>
                  <a:lnTo>
                    <a:pt x="0" y="228305"/>
                  </a:lnTo>
                  <a:lnTo>
                    <a:pt x="0" y="95127"/>
                  </a:lnTo>
                  <a:lnTo>
                    <a:pt x="7476" y="58110"/>
                  </a:lnTo>
                  <a:lnTo>
                    <a:pt x="27860" y="27872"/>
                  </a:lnTo>
                  <a:lnTo>
                    <a:pt x="58086" y="7479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2" name="object 62"/>
          <p:cNvSpPr txBox="1"/>
          <p:nvPr/>
        </p:nvSpPr>
        <p:spPr>
          <a:xfrm>
            <a:off x="3629204" y="6493781"/>
            <a:ext cx="581025" cy="2730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94615" marR="5080" indent="-95250">
              <a:lnSpc>
                <a:spcPct val="108200"/>
              </a:lnSpc>
              <a:spcBef>
                <a:spcPts val="100"/>
              </a:spcBef>
            </a:pPr>
            <a:r>
              <a:rPr dirty="0" sz="750" spc="5" b="1">
                <a:latin typeface="Arial"/>
                <a:cs typeface="Arial"/>
              </a:rPr>
              <a:t>Display</a:t>
            </a:r>
            <a:r>
              <a:rPr dirty="0" sz="750" spc="-85" b="1">
                <a:latin typeface="Arial"/>
                <a:cs typeface="Arial"/>
              </a:rPr>
              <a:t> </a:t>
            </a:r>
            <a:r>
              <a:rPr dirty="0" sz="750" b="1">
                <a:latin typeface="Arial"/>
                <a:cs typeface="Arial"/>
              </a:rPr>
              <a:t>New  </a:t>
            </a:r>
            <a:r>
              <a:rPr dirty="0" sz="750" spc="10" b="1">
                <a:latin typeface="Arial"/>
                <a:cs typeface="Arial"/>
              </a:rPr>
              <a:t>Balance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63" name="object 63"/>
          <p:cNvGrpSpPr/>
          <p:nvPr/>
        </p:nvGrpSpPr>
        <p:grpSpPr>
          <a:xfrm>
            <a:off x="3600987" y="5057370"/>
            <a:ext cx="694690" cy="361950"/>
            <a:chOff x="3600987" y="5057370"/>
            <a:chExt cx="694690" cy="361950"/>
          </a:xfrm>
        </p:grpSpPr>
        <p:sp>
          <p:nvSpPr>
            <p:cNvPr id="64" name="object 64"/>
            <p:cNvSpPr/>
            <p:nvPr/>
          </p:nvSpPr>
          <p:spPr>
            <a:xfrm>
              <a:off x="3634275" y="5090671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95086" y="0"/>
                  </a:lnTo>
                  <a:lnTo>
                    <a:pt x="58086" y="7479"/>
                  </a:lnTo>
                  <a:lnTo>
                    <a:pt x="27860" y="27872"/>
                  </a:lnTo>
                  <a:lnTo>
                    <a:pt x="7476" y="58110"/>
                  </a:lnTo>
                  <a:lnTo>
                    <a:pt x="0" y="95127"/>
                  </a:lnTo>
                  <a:lnTo>
                    <a:pt x="0" y="228305"/>
                  </a:lnTo>
                  <a:lnTo>
                    <a:pt x="7476" y="265321"/>
                  </a:lnTo>
                  <a:lnTo>
                    <a:pt x="27860" y="295560"/>
                  </a:lnTo>
                  <a:lnTo>
                    <a:pt x="58086" y="315953"/>
                  </a:lnTo>
                  <a:lnTo>
                    <a:pt x="95086" y="323432"/>
                  </a:lnTo>
                  <a:lnTo>
                    <a:pt x="561012" y="323432"/>
                  </a:lnTo>
                  <a:lnTo>
                    <a:pt x="598013" y="315953"/>
                  </a:lnTo>
                  <a:lnTo>
                    <a:pt x="628238" y="295560"/>
                  </a:lnTo>
                  <a:lnTo>
                    <a:pt x="648623" y="265321"/>
                  </a:lnTo>
                  <a:lnTo>
                    <a:pt x="656099" y="228305"/>
                  </a:lnTo>
                  <a:lnTo>
                    <a:pt x="656099" y="95127"/>
                  </a:lnTo>
                  <a:lnTo>
                    <a:pt x="648623" y="58110"/>
                  </a:lnTo>
                  <a:lnTo>
                    <a:pt x="628238" y="27872"/>
                  </a:lnTo>
                  <a:lnTo>
                    <a:pt x="598013" y="7479"/>
                  </a:lnTo>
                  <a:lnTo>
                    <a:pt x="561012" y="0"/>
                  </a:lnTo>
                  <a:close/>
                </a:path>
              </a:pathLst>
            </a:custGeom>
            <a:solidFill>
              <a:srgbClr val="C0BE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3634275" y="5090671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79"/>
                  </a:lnTo>
                  <a:lnTo>
                    <a:pt x="628238" y="27872"/>
                  </a:lnTo>
                  <a:lnTo>
                    <a:pt x="648623" y="58110"/>
                  </a:lnTo>
                  <a:lnTo>
                    <a:pt x="656099" y="95127"/>
                  </a:lnTo>
                  <a:lnTo>
                    <a:pt x="656099" y="228305"/>
                  </a:lnTo>
                  <a:lnTo>
                    <a:pt x="648623" y="265321"/>
                  </a:lnTo>
                  <a:lnTo>
                    <a:pt x="628238" y="295560"/>
                  </a:lnTo>
                  <a:lnTo>
                    <a:pt x="598013" y="315953"/>
                  </a:lnTo>
                  <a:lnTo>
                    <a:pt x="561012" y="323432"/>
                  </a:lnTo>
                  <a:lnTo>
                    <a:pt x="95086" y="323432"/>
                  </a:lnTo>
                  <a:lnTo>
                    <a:pt x="58086" y="315953"/>
                  </a:lnTo>
                  <a:lnTo>
                    <a:pt x="27860" y="295560"/>
                  </a:lnTo>
                  <a:lnTo>
                    <a:pt x="7476" y="265321"/>
                  </a:lnTo>
                  <a:lnTo>
                    <a:pt x="0" y="228305"/>
                  </a:lnTo>
                  <a:lnTo>
                    <a:pt x="0" y="95127"/>
                  </a:lnTo>
                  <a:lnTo>
                    <a:pt x="7476" y="58110"/>
                  </a:lnTo>
                  <a:lnTo>
                    <a:pt x="27860" y="27872"/>
                  </a:lnTo>
                  <a:lnTo>
                    <a:pt x="58086" y="7479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1">
              <a:solidFill>
                <a:srgbClr val="C0BE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3605749" y="5062132"/>
              <a:ext cx="656099" cy="32343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3605749" y="5062132"/>
              <a:ext cx="656590" cy="323850"/>
            </a:xfrm>
            <a:custGeom>
              <a:avLst/>
              <a:gdLst/>
              <a:ahLst/>
              <a:cxnLst/>
              <a:rect l="l" t="t" r="r" b="b"/>
              <a:pathLst>
                <a:path w="656589" h="323850">
                  <a:moveTo>
                    <a:pt x="561012" y="0"/>
                  </a:moveTo>
                  <a:lnTo>
                    <a:pt x="598013" y="7479"/>
                  </a:lnTo>
                  <a:lnTo>
                    <a:pt x="628238" y="27872"/>
                  </a:lnTo>
                  <a:lnTo>
                    <a:pt x="648623" y="58110"/>
                  </a:lnTo>
                  <a:lnTo>
                    <a:pt x="656099" y="95127"/>
                  </a:lnTo>
                  <a:lnTo>
                    <a:pt x="656099" y="228305"/>
                  </a:lnTo>
                  <a:lnTo>
                    <a:pt x="648623" y="265321"/>
                  </a:lnTo>
                  <a:lnTo>
                    <a:pt x="628238" y="295560"/>
                  </a:lnTo>
                  <a:lnTo>
                    <a:pt x="598013" y="315953"/>
                  </a:lnTo>
                  <a:lnTo>
                    <a:pt x="561012" y="323432"/>
                  </a:lnTo>
                  <a:lnTo>
                    <a:pt x="95086" y="323432"/>
                  </a:lnTo>
                  <a:lnTo>
                    <a:pt x="58086" y="315953"/>
                  </a:lnTo>
                  <a:lnTo>
                    <a:pt x="27860" y="295560"/>
                  </a:lnTo>
                  <a:lnTo>
                    <a:pt x="7476" y="265321"/>
                  </a:lnTo>
                  <a:lnTo>
                    <a:pt x="0" y="228305"/>
                  </a:lnTo>
                  <a:lnTo>
                    <a:pt x="0" y="95127"/>
                  </a:lnTo>
                  <a:lnTo>
                    <a:pt x="7476" y="58110"/>
                  </a:lnTo>
                  <a:lnTo>
                    <a:pt x="27860" y="27872"/>
                  </a:lnTo>
                  <a:lnTo>
                    <a:pt x="58086" y="7479"/>
                  </a:lnTo>
                  <a:lnTo>
                    <a:pt x="95086" y="0"/>
                  </a:lnTo>
                  <a:lnTo>
                    <a:pt x="561012" y="0"/>
                  </a:lnTo>
                  <a:close/>
                </a:path>
              </a:pathLst>
            </a:custGeom>
            <a:ln w="95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8" name="object 68"/>
          <p:cNvSpPr txBox="1"/>
          <p:nvPr/>
        </p:nvSpPr>
        <p:spPr>
          <a:xfrm>
            <a:off x="3657730" y="5169229"/>
            <a:ext cx="59817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750" spc="30" b="1">
                <a:latin typeface="Arial"/>
                <a:cs typeface="Arial"/>
              </a:rPr>
              <a:t>Eject</a:t>
            </a:r>
            <a:r>
              <a:rPr dirty="0" sz="750" spc="-60" b="1">
                <a:latin typeface="Arial"/>
                <a:cs typeface="Arial"/>
              </a:rPr>
              <a:t> </a:t>
            </a:r>
            <a:r>
              <a:rPr dirty="0" sz="750" spc="10" b="1">
                <a:latin typeface="Arial"/>
                <a:cs typeface="Arial"/>
              </a:rPr>
              <a:t>Money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69" name="object 69"/>
          <p:cNvGrpSpPr/>
          <p:nvPr/>
        </p:nvGrpSpPr>
        <p:grpSpPr>
          <a:xfrm>
            <a:off x="2136649" y="2260629"/>
            <a:ext cx="3528060" cy="4946650"/>
            <a:chOff x="2136649" y="2260629"/>
            <a:chExt cx="3528060" cy="4946650"/>
          </a:xfrm>
        </p:grpSpPr>
        <p:sp>
          <p:nvSpPr>
            <p:cNvPr id="70" name="object 70"/>
            <p:cNvSpPr/>
            <p:nvPr/>
          </p:nvSpPr>
          <p:spPr>
            <a:xfrm>
              <a:off x="2141412" y="2265391"/>
              <a:ext cx="3518535" cy="4937125"/>
            </a:xfrm>
            <a:custGeom>
              <a:avLst/>
              <a:gdLst/>
              <a:ahLst/>
              <a:cxnLst/>
              <a:rect l="l" t="t" r="r" b="b"/>
              <a:pathLst>
                <a:path w="3518535" h="4937125">
                  <a:moveTo>
                    <a:pt x="1797141" y="3129686"/>
                  </a:moveTo>
                  <a:lnTo>
                    <a:pt x="1797141" y="3709962"/>
                  </a:lnTo>
                </a:path>
                <a:path w="3518535" h="4937125">
                  <a:moveTo>
                    <a:pt x="1797141" y="3709962"/>
                  </a:moveTo>
                  <a:lnTo>
                    <a:pt x="1749598" y="3576784"/>
                  </a:lnTo>
                </a:path>
                <a:path w="3518535" h="4937125">
                  <a:moveTo>
                    <a:pt x="1797141" y="3709962"/>
                  </a:moveTo>
                  <a:lnTo>
                    <a:pt x="1844685" y="3576784"/>
                  </a:lnTo>
                </a:path>
                <a:path w="3518535" h="4937125">
                  <a:moveTo>
                    <a:pt x="1778124" y="4518544"/>
                  </a:moveTo>
                  <a:lnTo>
                    <a:pt x="1778124" y="4937078"/>
                  </a:lnTo>
                </a:path>
                <a:path w="3518535" h="4937125">
                  <a:moveTo>
                    <a:pt x="1778124" y="4937078"/>
                  </a:moveTo>
                  <a:lnTo>
                    <a:pt x="1730580" y="4803900"/>
                  </a:lnTo>
                </a:path>
                <a:path w="3518535" h="4937125">
                  <a:moveTo>
                    <a:pt x="1778124" y="4937078"/>
                  </a:moveTo>
                  <a:lnTo>
                    <a:pt x="1825667" y="4803900"/>
                  </a:lnTo>
                </a:path>
                <a:path w="3518535" h="4937125">
                  <a:moveTo>
                    <a:pt x="3451653" y="228305"/>
                  </a:moveTo>
                  <a:lnTo>
                    <a:pt x="3451653" y="1702777"/>
                  </a:lnTo>
                  <a:lnTo>
                    <a:pt x="1882719" y="1702777"/>
                  </a:lnTo>
                </a:path>
                <a:path w="3518535" h="4937125">
                  <a:moveTo>
                    <a:pt x="1882719" y="1702777"/>
                  </a:moveTo>
                  <a:lnTo>
                    <a:pt x="2015841" y="1655214"/>
                  </a:lnTo>
                </a:path>
                <a:path w="3518535" h="4937125">
                  <a:moveTo>
                    <a:pt x="1882719" y="1702777"/>
                  </a:moveTo>
                  <a:lnTo>
                    <a:pt x="2015841" y="1750341"/>
                  </a:lnTo>
                </a:path>
                <a:path w="3518535" h="4937125">
                  <a:moveTo>
                    <a:pt x="1416794" y="637352"/>
                  </a:moveTo>
                  <a:lnTo>
                    <a:pt x="47543" y="637352"/>
                  </a:lnTo>
                  <a:lnTo>
                    <a:pt x="47543" y="218792"/>
                  </a:lnTo>
                </a:path>
                <a:path w="3518535" h="4937125">
                  <a:moveTo>
                    <a:pt x="47543" y="218792"/>
                  </a:moveTo>
                  <a:lnTo>
                    <a:pt x="95086" y="351970"/>
                  </a:lnTo>
                </a:path>
                <a:path w="3518535" h="4937125">
                  <a:moveTo>
                    <a:pt x="47543" y="218792"/>
                  </a:moveTo>
                  <a:lnTo>
                    <a:pt x="0" y="351970"/>
                  </a:lnTo>
                </a:path>
                <a:path w="3518535" h="4937125">
                  <a:moveTo>
                    <a:pt x="389856" y="47563"/>
                  </a:moveTo>
                  <a:lnTo>
                    <a:pt x="3118849" y="47563"/>
                  </a:lnTo>
                </a:path>
                <a:path w="3518535" h="4937125">
                  <a:moveTo>
                    <a:pt x="3118849" y="47563"/>
                  </a:moveTo>
                  <a:lnTo>
                    <a:pt x="2985727" y="95127"/>
                  </a:lnTo>
                </a:path>
                <a:path w="3518535" h="4937125">
                  <a:moveTo>
                    <a:pt x="3118849" y="47563"/>
                  </a:moveTo>
                  <a:lnTo>
                    <a:pt x="2985727" y="0"/>
                  </a:lnTo>
                </a:path>
                <a:path w="3518535" h="4937125">
                  <a:moveTo>
                    <a:pt x="1797141" y="3767038"/>
                  </a:moveTo>
                  <a:lnTo>
                    <a:pt x="1787632" y="4185598"/>
                  </a:lnTo>
                </a:path>
                <a:path w="3518535" h="4937125">
                  <a:moveTo>
                    <a:pt x="1787632" y="4185598"/>
                  </a:moveTo>
                  <a:lnTo>
                    <a:pt x="1740089" y="4052420"/>
                  </a:lnTo>
                </a:path>
                <a:path w="3518535" h="4937125">
                  <a:moveTo>
                    <a:pt x="1787632" y="4185598"/>
                  </a:moveTo>
                  <a:lnTo>
                    <a:pt x="1835176" y="4052420"/>
                  </a:lnTo>
                </a:path>
                <a:path w="3518535" h="4937125">
                  <a:moveTo>
                    <a:pt x="3052288" y="3738500"/>
                  </a:moveTo>
                  <a:lnTo>
                    <a:pt x="1996824" y="3738500"/>
                  </a:lnTo>
                </a:path>
                <a:path w="3518535" h="4937125">
                  <a:moveTo>
                    <a:pt x="1996824" y="3738500"/>
                  </a:moveTo>
                  <a:lnTo>
                    <a:pt x="2129945" y="3690937"/>
                  </a:lnTo>
                </a:path>
                <a:path w="3518535" h="4937125">
                  <a:moveTo>
                    <a:pt x="1996824" y="3738500"/>
                  </a:moveTo>
                  <a:lnTo>
                    <a:pt x="2129945" y="3786064"/>
                  </a:lnTo>
                </a:path>
                <a:path w="3518535" h="4937125">
                  <a:moveTo>
                    <a:pt x="3470670" y="2368668"/>
                  </a:moveTo>
                  <a:lnTo>
                    <a:pt x="3470670" y="3576784"/>
                  </a:lnTo>
                </a:path>
                <a:path w="3518535" h="4937125">
                  <a:moveTo>
                    <a:pt x="3470670" y="3576784"/>
                  </a:moveTo>
                  <a:lnTo>
                    <a:pt x="3423127" y="3443606"/>
                  </a:lnTo>
                </a:path>
                <a:path w="3518535" h="4937125">
                  <a:moveTo>
                    <a:pt x="3470670" y="3576784"/>
                  </a:moveTo>
                  <a:lnTo>
                    <a:pt x="3518213" y="3443606"/>
                  </a:lnTo>
                </a:path>
                <a:path w="3518535" h="4937125">
                  <a:moveTo>
                    <a:pt x="3280496" y="2368668"/>
                  </a:moveTo>
                  <a:lnTo>
                    <a:pt x="3280496" y="2958457"/>
                  </a:lnTo>
                  <a:lnTo>
                    <a:pt x="2129945" y="2958457"/>
                  </a:lnTo>
                </a:path>
                <a:path w="3518535" h="4937125">
                  <a:moveTo>
                    <a:pt x="2129945" y="2958457"/>
                  </a:moveTo>
                  <a:lnTo>
                    <a:pt x="2263067" y="2910893"/>
                  </a:lnTo>
                </a:path>
                <a:path w="3518535" h="4937125">
                  <a:moveTo>
                    <a:pt x="2129945" y="2958457"/>
                  </a:moveTo>
                  <a:lnTo>
                    <a:pt x="2263067" y="3006020"/>
                  </a:lnTo>
                </a:path>
              </a:pathLst>
            </a:custGeom>
            <a:ln w="95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3895764" y="3078731"/>
              <a:ext cx="0" cy="732790"/>
            </a:xfrm>
            <a:custGeom>
              <a:avLst/>
              <a:gdLst/>
              <a:ahLst/>
              <a:cxnLst/>
              <a:rect l="l" t="t" r="r" b="b"/>
              <a:pathLst>
                <a:path w="0" h="732789">
                  <a:moveTo>
                    <a:pt x="0" y="502840"/>
                  </a:moveTo>
                  <a:lnTo>
                    <a:pt x="0" y="732475"/>
                  </a:lnTo>
                </a:path>
                <a:path w="0" h="732789">
                  <a:moveTo>
                    <a:pt x="0" y="0"/>
                  </a:moveTo>
                  <a:lnTo>
                    <a:pt x="0" y="397883"/>
                  </a:lnTo>
                </a:path>
              </a:pathLst>
            </a:custGeom>
            <a:ln w="190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3843466" y="3083486"/>
              <a:ext cx="95250" cy="133350"/>
            </a:xfrm>
            <a:custGeom>
              <a:avLst/>
              <a:gdLst/>
              <a:ahLst/>
              <a:cxnLst/>
              <a:rect l="l" t="t" r="r" b="b"/>
              <a:pathLst>
                <a:path w="95250" h="133350">
                  <a:moveTo>
                    <a:pt x="47543" y="0"/>
                  </a:moveTo>
                  <a:lnTo>
                    <a:pt x="95086" y="133178"/>
                  </a:lnTo>
                </a:path>
                <a:path w="95250" h="133350">
                  <a:moveTo>
                    <a:pt x="47543" y="0"/>
                  </a:moveTo>
                  <a:lnTo>
                    <a:pt x="0" y="133178"/>
                  </a:lnTo>
                </a:path>
              </a:pathLst>
            </a:custGeom>
            <a:ln w="95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3" name="object 73"/>
          <p:cNvSpPr txBox="1"/>
          <p:nvPr/>
        </p:nvSpPr>
        <p:spPr>
          <a:xfrm>
            <a:off x="3552881" y="3463915"/>
            <a:ext cx="458470" cy="5403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6700">
              <a:lnSpc>
                <a:spcPct val="100000"/>
              </a:lnSpc>
              <a:spcBef>
                <a:spcPts val="100"/>
              </a:spcBef>
            </a:pPr>
            <a:r>
              <a:rPr dirty="0" sz="750" spc="15">
                <a:latin typeface="Arial"/>
                <a:cs typeface="Arial"/>
              </a:rPr>
              <a:t>[</a:t>
            </a:r>
            <a:r>
              <a:rPr dirty="0" sz="750" spc="-20">
                <a:latin typeface="Arial"/>
                <a:cs typeface="Arial"/>
              </a:rPr>
              <a:t>N</a:t>
            </a:r>
            <a:r>
              <a:rPr dirty="0" sz="750" spc="30">
                <a:latin typeface="Arial"/>
                <a:cs typeface="Arial"/>
              </a:rPr>
              <a:t>o</a:t>
            </a:r>
            <a:r>
              <a:rPr dirty="0" sz="750">
                <a:latin typeface="Arial"/>
                <a:cs typeface="Arial"/>
              </a:rPr>
              <a:t>]</a:t>
            </a:r>
            <a:endParaRPr sz="7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1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r>
              <a:rPr dirty="0" sz="750" spc="-25">
                <a:latin typeface="Arial"/>
                <a:cs typeface="Arial"/>
              </a:rPr>
              <a:t>Ok?</a:t>
            </a:r>
            <a:endParaRPr sz="750">
              <a:latin typeface="Arial"/>
              <a:cs typeface="Arial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3900518" y="4129885"/>
            <a:ext cx="1417320" cy="494665"/>
          </a:xfrm>
          <a:custGeom>
            <a:avLst/>
            <a:gdLst/>
            <a:ahLst/>
            <a:cxnLst/>
            <a:rect l="l" t="t" r="r" b="b"/>
            <a:pathLst>
              <a:path w="1417320" h="494664">
                <a:moveTo>
                  <a:pt x="0" y="0"/>
                </a:moveTo>
                <a:lnTo>
                  <a:pt x="0" y="447098"/>
                </a:lnTo>
                <a:lnTo>
                  <a:pt x="1416794" y="447098"/>
                </a:lnTo>
              </a:path>
              <a:path w="1417320" h="494664">
                <a:moveTo>
                  <a:pt x="1416794" y="447098"/>
                </a:moveTo>
                <a:lnTo>
                  <a:pt x="1283672" y="494661"/>
                </a:lnTo>
              </a:path>
              <a:path w="1417320" h="494664">
                <a:moveTo>
                  <a:pt x="1416794" y="447098"/>
                </a:moveTo>
                <a:lnTo>
                  <a:pt x="1283672" y="399534"/>
                </a:lnTo>
              </a:path>
            </a:pathLst>
          </a:custGeom>
          <a:ln w="95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 txBox="1"/>
          <p:nvPr/>
        </p:nvSpPr>
        <p:spPr>
          <a:xfrm>
            <a:off x="3953133" y="4302303"/>
            <a:ext cx="229235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750" spc="15">
                <a:latin typeface="Arial"/>
                <a:cs typeface="Arial"/>
              </a:rPr>
              <a:t>[</a:t>
            </a:r>
            <a:r>
              <a:rPr dirty="0" sz="750" spc="20">
                <a:latin typeface="Arial"/>
                <a:cs typeface="Arial"/>
              </a:rPr>
              <a:t>Y</a:t>
            </a:r>
            <a:r>
              <a:rPr dirty="0" sz="750" spc="30">
                <a:latin typeface="Arial"/>
                <a:cs typeface="Arial"/>
              </a:rPr>
              <a:t>e</a:t>
            </a:r>
            <a:r>
              <a:rPr dirty="0" sz="750" spc="-80">
                <a:latin typeface="Arial"/>
                <a:cs typeface="Arial"/>
              </a:rPr>
              <a:t>s</a:t>
            </a:r>
            <a:r>
              <a:rPr dirty="0" sz="750">
                <a:latin typeface="Arial"/>
                <a:cs typeface="Arial"/>
              </a:rPr>
              <a:t>]</a:t>
            </a:r>
            <a:endParaRPr sz="750">
              <a:latin typeface="Arial"/>
              <a:cs typeface="Arial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2150920" y="1732679"/>
            <a:ext cx="95250" cy="419100"/>
          </a:xfrm>
          <a:custGeom>
            <a:avLst/>
            <a:gdLst/>
            <a:ahLst/>
            <a:cxnLst/>
            <a:rect l="l" t="t" r="r" b="b"/>
            <a:pathLst>
              <a:path w="95250" h="419100">
                <a:moveTo>
                  <a:pt x="57052" y="0"/>
                </a:moveTo>
                <a:lnTo>
                  <a:pt x="47543" y="418559"/>
                </a:lnTo>
              </a:path>
              <a:path w="95250" h="419100">
                <a:moveTo>
                  <a:pt x="47543" y="418559"/>
                </a:moveTo>
                <a:lnTo>
                  <a:pt x="0" y="285381"/>
                </a:lnTo>
              </a:path>
              <a:path w="95250" h="419100">
                <a:moveTo>
                  <a:pt x="47543" y="418559"/>
                </a:moveTo>
                <a:lnTo>
                  <a:pt x="95086" y="285381"/>
                </a:lnTo>
              </a:path>
            </a:pathLst>
          </a:custGeom>
          <a:ln w="95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nivin</dc:creator>
  <dcterms:created xsi:type="dcterms:W3CDTF">2020-08-28T05:35:34Z</dcterms:created>
  <dcterms:modified xsi:type="dcterms:W3CDTF">2020-08-28T05:35:34Z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Creator">
    <vt:lpwstr>Microsoft® Word 2010</vt:lpwstr>
  </property>
  <property fmtid="{D5CDD505-2E9C-101B-9397-08002B2CF9AE}" pid="4" name="LastSaved">
    <vt:filetime>2020-08-28T00:00:00Z</vt:filetime>
  </property>
</Properties>
</file>