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2" r:id="rId6"/>
    <p:sldId id="261" r:id="rId7"/>
    <p:sldId id="260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933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83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485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405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0331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6598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888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773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231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861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41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C0D56-542E-4D2D-8EB7-0BE15EAA0B35}" type="datetimeFigureOut">
              <a:rPr lang="en-IN" smtClean="0"/>
              <a:t>28-08-2020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CCCF-9A14-431F-925F-E80B0720F7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518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UML DIAGRAMS FOR ATM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030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CASE DIAGRAM</a:t>
            </a:r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848872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54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 Diagram for ATM Machine</a:t>
            </a:r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136904" cy="56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 DIAGRAM</a:t>
            </a:r>
            <a:endParaRPr lang="en-IN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764704"/>
            <a:ext cx="4940374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05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SEQUENCE DIAGRAM</a:t>
            </a:r>
            <a:endParaRPr lang="en-IN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5112568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230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COLLABORATION DIAGRAM</a:t>
            </a:r>
            <a:endParaRPr lang="en-IN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30" y="764704"/>
            <a:ext cx="768085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802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STATE DIAGRAM FOR ONE TRANSACTION</a:t>
            </a:r>
            <a:endParaRPr lang="en-IN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5"/>
            <a:ext cx="717097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75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COMPONENT DIAGRAM</a:t>
            </a:r>
            <a:endParaRPr lang="en-IN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624736" cy="567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663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DEPLOYMENT DIAGRAM</a:t>
            </a:r>
            <a:endParaRPr lang="en-IN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9"/>
            <a:ext cx="662473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985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UML DIAGRAMS FOR ATM</vt:lpstr>
      <vt:lpstr>USE CASE DIAGRAM</vt:lpstr>
      <vt:lpstr>Class Diagram for ATM Machine</vt:lpstr>
      <vt:lpstr>ACTIVITY DIAGRAM</vt:lpstr>
      <vt:lpstr>SEQUENCE DIAGRAM</vt:lpstr>
      <vt:lpstr>COLLABORATION DIAGRAM</vt:lpstr>
      <vt:lpstr>STATE DIAGRAM FOR ONE TRANSACTION</vt:lpstr>
      <vt:lpstr>COMPONENT DIAGRAM</vt:lpstr>
      <vt:lpstr>DEPLOYMENT DIAGRAM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2020-08-28T05:14:46Z</dcterms:created>
  <dcterms:modified xsi:type="dcterms:W3CDTF">2020-08-28T05:37:27Z</dcterms:modified>
</cp:coreProperties>
</file>