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8773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5931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9789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82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8360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2928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95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0743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8505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079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67C47-F927-4649-8B6E-B6C24201E7D8}" type="datetimeFigureOut">
              <a:rPr lang="en-IN" smtClean="0"/>
              <a:pPr/>
              <a:t>23-08-2022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B8767-0CB6-45B8-960E-26166DAC945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521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1702CS501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OBJECT ORIENTED ANALYSIS AND DESIGN (OOAD)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98958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IN" b="1" dirty="0" smtClean="0"/>
              <a:t>PREREQUISITES</a:t>
            </a:r>
          </a:p>
          <a:p>
            <a:pPr marL="0" indent="0">
              <a:buNone/>
            </a:pPr>
            <a:r>
              <a:rPr lang="en-IN" dirty="0"/>
              <a:t>	</a:t>
            </a:r>
            <a:r>
              <a:rPr lang="en-IN" dirty="0" smtClean="0"/>
              <a:t> Software Engineering</a:t>
            </a:r>
          </a:p>
          <a:p>
            <a:pPr marL="0" indent="0">
              <a:buNone/>
            </a:pPr>
            <a:r>
              <a:rPr lang="en-IN" dirty="0" smtClean="0"/>
              <a:t>	Programming Concepts</a:t>
            </a:r>
          </a:p>
          <a:p>
            <a:pPr marL="0" indent="0">
              <a:buNone/>
            </a:pPr>
            <a:r>
              <a:rPr lang="en-IN" b="1" dirty="0"/>
              <a:t>COURSE </a:t>
            </a:r>
            <a:r>
              <a:rPr lang="en-IN" b="1" dirty="0" smtClean="0"/>
              <a:t>OBJECTIVES</a:t>
            </a:r>
          </a:p>
          <a:p>
            <a:pPr marL="514350" indent="-514350">
              <a:buAutoNum type="arabicPeriod"/>
            </a:pPr>
            <a:r>
              <a:rPr lang="en-US" dirty="0" smtClean="0"/>
              <a:t>To develop background knowledge as well as core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expertise in object oriented System</a:t>
            </a:r>
          </a:p>
          <a:p>
            <a:pPr marL="514350" indent="-514350">
              <a:buAutoNum type="arabicPeriod" startAt="2"/>
            </a:pPr>
            <a:r>
              <a:rPr lang="en-US" dirty="0" smtClean="0"/>
              <a:t>To provide the importance of the software design process</a:t>
            </a:r>
          </a:p>
          <a:p>
            <a:pPr marL="514350" indent="-514350">
              <a:buAutoNum type="arabicPeriod" startAt="2"/>
            </a:pPr>
            <a:r>
              <a:rPr lang="en-US" dirty="0" smtClean="0"/>
              <a:t>3.	Learn the basics of OO analysis and design skills the UML design diagrams.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66853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MODULE 1 - UML </a:t>
            </a:r>
            <a:r>
              <a:rPr lang="en-IN" b="1" dirty="0"/>
              <a:t>DIAGRAMS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IN" dirty="0"/>
              <a:t>Introduction to OOAD – Unified Process - UML diagrams – Use Case – Class Diagrams– Interaction Diagrams – State Diagrams – Activity Diagrams – Package-Component and Deployment Diagrams</a:t>
            </a:r>
          </a:p>
        </p:txBody>
      </p:sp>
    </p:spTree>
    <p:extLst>
      <p:ext uri="{BB962C8B-B14F-4D97-AF65-F5344CB8AC3E}">
        <p14:creationId xmlns:p14="http://schemas.microsoft.com/office/powerpoint/2010/main" val="3177487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MODULE 2 -  DESIGN PATTERNS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IN" dirty="0"/>
              <a:t>Object oriented design methodology – GRASP: Designing objects with responsibilities – Patterns– Creator – Information expert – Low coupling –Controller – High cohesion – Designing for visibility - </a:t>
            </a:r>
            <a:r>
              <a:rPr lang="en-IN" dirty="0" err="1"/>
              <a:t>GoF</a:t>
            </a:r>
            <a:r>
              <a:rPr lang="en-IN" dirty="0"/>
              <a:t> design patterns – Adapter – Singleton – Factory – Strategy – Composite - Facade and observer patterns</a:t>
            </a:r>
          </a:p>
        </p:txBody>
      </p:sp>
    </p:spTree>
    <p:extLst>
      <p:ext uri="{BB962C8B-B14F-4D97-AF65-F5344CB8AC3E}">
        <p14:creationId xmlns:p14="http://schemas.microsoft.com/office/powerpoint/2010/main" val="4289831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MODULE 3- APPLYING DESIGN PATTERNS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IN" dirty="0" smtClean="0"/>
              <a:t>System sequence diagrams - Relationship between sequence diagrams and use cases Logical architecture - UML package diagram – UML class diagrams - UML interaction diagrams - Finding conceptual classes and description classes – Associations – Attributes – Domain model refinement – Finding conceptual class Hierarchies - Aggregation and Composition.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50684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MODULE 4 - IMPLEMENTATION AND APPLICATION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Forward Engineering – Reverse Engineering - Test driven development – Refactoring – UML tools and UML as blueprint - UML state machine diagrams and modeling - UML deployment and component diagrams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77380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MODULE 5 - CODING AND TESTING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Mapping design to code – Testing: Issues in OO Testing – Class Testing – OO Integration Testing – GUI Testing – OO System Testing.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87384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Craig </a:t>
            </a:r>
            <a:r>
              <a:rPr lang="en-US" dirty="0" err="1" smtClean="0"/>
              <a:t>Larman</a:t>
            </a:r>
            <a:r>
              <a:rPr lang="en-US" dirty="0" smtClean="0"/>
              <a:t>, "Applying UML and Patterns: An Introduction to Object-Oriented Analysis and Design and Iterative Development”, Third Edition, Pearson Education, 2015.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45630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COURSE OUTCOMES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After completion of the course, Student will be able to </a:t>
            </a:r>
          </a:p>
          <a:p>
            <a:pPr>
              <a:buFont typeface="Wingdings" pitchFamily="2" charset="2"/>
              <a:buChar char="Ø"/>
            </a:pPr>
            <a:r>
              <a:rPr lang="en-US" sz="3000" dirty="0" smtClean="0"/>
              <a:t>Create use case documents that capture requirements for a software system</a:t>
            </a:r>
          </a:p>
          <a:p>
            <a:pPr>
              <a:buFont typeface="Wingdings" pitchFamily="2" charset="2"/>
              <a:buChar char="Ø"/>
            </a:pPr>
            <a:r>
              <a:rPr lang="en-IN" sz="3000" dirty="0"/>
              <a:t>Use the UML analysis and design </a:t>
            </a:r>
            <a:r>
              <a:rPr lang="en-IN" sz="3000" dirty="0" smtClean="0"/>
              <a:t>diagrams</a:t>
            </a:r>
          </a:p>
          <a:p>
            <a:pPr>
              <a:buFont typeface="Wingdings" pitchFamily="2" charset="2"/>
              <a:buChar char="Ø"/>
            </a:pPr>
            <a:r>
              <a:rPr lang="en-IN" sz="3000" dirty="0"/>
              <a:t>Apply design patterns that facilitate development and evolution of new models</a:t>
            </a:r>
            <a:r>
              <a:rPr lang="en-IN" sz="30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IN" sz="3000" dirty="0"/>
              <a:t>Address the real-world problems </a:t>
            </a:r>
            <a:r>
              <a:rPr lang="en-IN" sz="3000"/>
              <a:t>by </a:t>
            </a:r>
            <a:r>
              <a:rPr lang="en-IN" sz="3000" smtClean="0"/>
              <a:t>modelling </a:t>
            </a:r>
            <a:r>
              <a:rPr lang="en-IN" sz="3000" dirty="0"/>
              <a:t>software solutions using UML </a:t>
            </a:r>
            <a:r>
              <a:rPr lang="en-IN" sz="3000" dirty="0" smtClean="0"/>
              <a:t>tools</a:t>
            </a:r>
          </a:p>
          <a:p>
            <a:pPr>
              <a:buFont typeface="Wingdings" pitchFamily="2" charset="2"/>
              <a:buChar char="Ø"/>
            </a:pPr>
            <a:r>
              <a:rPr lang="en-US" sz="3000" dirty="0" smtClean="0"/>
              <a:t>Compare and contrast various testing techniques</a:t>
            </a:r>
            <a:endParaRPr lang="en-IN" sz="3000" dirty="0" smtClean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79009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311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1702CS501</vt:lpstr>
      <vt:lpstr>PowerPoint Presentation</vt:lpstr>
      <vt:lpstr>MODULE 1 - UML DIAGRAMS</vt:lpstr>
      <vt:lpstr>MODULE 2 -  DESIGN PATTERNS</vt:lpstr>
      <vt:lpstr>MODULE 3- APPLYING DESIGN PATTERNS</vt:lpstr>
      <vt:lpstr>MODULE 4 - IMPLEMENTATION AND APPLICATION</vt:lpstr>
      <vt:lpstr>MODULE 5 - CODING AND TESTING</vt:lpstr>
      <vt:lpstr>REFERENCE </vt:lpstr>
      <vt:lpstr>COURSE OUTCOMES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1702CS501</dc:title>
  <dc:creator>USER</dc:creator>
  <cp:lastModifiedBy>Ganesan T</cp:lastModifiedBy>
  <cp:revision>5</cp:revision>
  <dcterms:created xsi:type="dcterms:W3CDTF">2020-08-18T09:07:39Z</dcterms:created>
  <dcterms:modified xsi:type="dcterms:W3CDTF">2022-08-23T09:51:21Z</dcterms:modified>
</cp:coreProperties>
</file>